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73" r:id="rId2"/>
    <p:sldId id="372" r:id="rId3"/>
    <p:sldId id="374" r:id="rId4"/>
    <p:sldId id="375" r:id="rId5"/>
    <p:sldId id="300" r:id="rId6"/>
    <p:sldId id="301" r:id="rId7"/>
    <p:sldId id="371" r:id="rId8"/>
    <p:sldId id="303" r:id="rId9"/>
    <p:sldId id="258" r:id="rId10"/>
    <p:sldId id="298" r:id="rId11"/>
    <p:sldId id="307" r:id="rId12"/>
    <p:sldId id="339" r:id="rId13"/>
    <p:sldId id="309" r:id="rId14"/>
    <p:sldId id="310" r:id="rId15"/>
    <p:sldId id="343" r:id="rId16"/>
    <p:sldId id="344" r:id="rId17"/>
    <p:sldId id="311" r:id="rId18"/>
    <p:sldId id="312" r:id="rId19"/>
    <p:sldId id="345" r:id="rId20"/>
    <p:sldId id="346" r:id="rId21"/>
    <p:sldId id="313" r:id="rId22"/>
    <p:sldId id="302" r:id="rId23"/>
    <p:sldId id="305" r:id="rId24"/>
    <p:sldId id="347" r:id="rId25"/>
    <p:sldId id="299" r:id="rId26"/>
    <p:sldId id="327" r:id="rId27"/>
    <p:sldId id="321" r:id="rId28"/>
    <p:sldId id="323" r:id="rId29"/>
    <p:sldId id="325" r:id="rId30"/>
    <p:sldId id="326" r:id="rId31"/>
    <p:sldId id="297" r:id="rId32"/>
    <p:sldId id="34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411B"/>
    <a:srgbClr val="EA0000"/>
    <a:srgbClr val="37441C"/>
    <a:srgbClr val="2EB069"/>
    <a:srgbClr val="647D33"/>
    <a:srgbClr val="266678"/>
    <a:srgbClr val="256475"/>
    <a:srgbClr val="1F5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9461F4-0FC4-44DA-ACE4-3C8F1DF02436}" type="doc">
      <dgm:prSet loTypeId="urn:microsoft.com/office/officeart/2005/8/layout/vProcess5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6029A4D-198E-4622-8523-9DB5B0CB12ED}">
      <dgm:prSet phldrT="[Text]" custT="1"/>
      <dgm:spPr/>
      <dgm:t>
        <a:bodyPr/>
        <a:lstStyle/>
        <a:p>
          <a:pPr algn="ctr" rtl="1"/>
          <a:r>
            <a:rPr lang="fa-IR" sz="2800" dirty="0" smtClean="0">
              <a:cs typeface="B Koodak" pitchFamily="2" charset="-78"/>
            </a:rPr>
            <a:t> </a:t>
          </a:r>
          <a:r>
            <a:rPr lang="fa-IR" sz="2400" dirty="0" smtClean="0">
              <a:cs typeface="B Koodak" pitchFamily="2" charset="-78"/>
            </a:rPr>
            <a:t>مشخص کردن خطرات ناشي از </a:t>
          </a:r>
          <a:r>
            <a:rPr lang="fa-IR" sz="2400" dirty="0" smtClean="0">
              <a:cs typeface="B Koodak" pitchFamily="2" charset="-78"/>
            </a:rPr>
            <a:t>کاربرد مواد شيميايي</a:t>
          </a:r>
          <a:endParaRPr lang="en-US" sz="2800" dirty="0">
            <a:cs typeface="B Koodak" pitchFamily="2" charset="-78"/>
          </a:endParaRPr>
        </a:p>
      </dgm:t>
    </dgm:pt>
    <dgm:pt modelId="{73ADEE99-AD2B-4BBF-947B-BED2C6FF7B27}" type="parTrans" cxnId="{31345030-4EE7-40C7-93BD-5DDE192E220A}">
      <dgm:prSet/>
      <dgm:spPr/>
      <dgm:t>
        <a:bodyPr/>
        <a:lstStyle/>
        <a:p>
          <a:pPr rtl="1"/>
          <a:endParaRPr lang="en-US"/>
        </a:p>
      </dgm:t>
    </dgm:pt>
    <dgm:pt modelId="{4745152C-E60B-43E2-B227-DAEF568C6765}" type="sibTrans" cxnId="{31345030-4EE7-40C7-93BD-5DDE192E220A}">
      <dgm:prSet/>
      <dgm:spPr/>
      <dgm:t>
        <a:bodyPr/>
        <a:lstStyle/>
        <a:p>
          <a:pPr rtl="1"/>
          <a:endParaRPr lang="en-US"/>
        </a:p>
      </dgm:t>
    </dgm:pt>
    <dgm:pt modelId="{13FDCD99-8989-42E0-B05E-C103CBD0A980}">
      <dgm:prSet phldrT="[Text]" custT="1"/>
      <dgm:spPr/>
      <dgm:t>
        <a:bodyPr/>
        <a:lstStyle/>
        <a:p>
          <a:pPr rtl="1"/>
          <a:r>
            <a:rPr lang="fa-IR" sz="2800" dirty="0" smtClean="0">
              <a:cs typeface="B Koodak" pitchFamily="2" charset="-78"/>
            </a:rPr>
            <a:t>محاسبه ميزان ريسك</a:t>
          </a:r>
          <a:endParaRPr lang="en-US" sz="2800" dirty="0">
            <a:cs typeface="B Koodak" pitchFamily="2" charset="-78"/>
          </a:endParaRPr>
        </a:p>
      </dgm:t>
    </dgm:pt>
    <dgm:pt modelId="{757F0E49-E75F-46C5-B1E3-5C7B0A4E1A90}" type="parTrans" cxnId="{7D131631-280D-4ACD-925C-A8607D736C48}">
      <dgm:prSet/>
      <dgm:spPr/>
      <dgm:t>
        <a:bodyPr/>
        <a:lstStyle/>
        <a:p>
          <a:pPr rtl="1"/>
          <a:endParaRPr lang="en-US"/>
        </a:p>
      </dgm:t>
    </dgm:pt>
    <dgm:pt modelId="{8E408343-4A8B-4BF1-96A7-E16C1994D26F}" type="sibTrans" cxnId="{7D131631-280D-4ACD-925C-A8607D736C48}">
      <dgm:prSet/>
      <dgm:spPr/>
      <dgm:t>
        <a:bodyPr/>
        <a:lstStyle/>
        <a:p>
          <a:pPr rtl="1"/>
          <a:endParaRPr lang="en-US"/>
        </a:p>
      </dgm:t>
    </dgm:pt>
    <dgm:pt modelId="{88908AC3-FB42-4136-A567-42E7C248CE39}">
      <dgm:prSet phldrT="[Text]" custT="1"/>
      <dgm:spPr/>
      <dgm:t>
        <a:bodyPr/>
        <a:lstStyle/>
        <a:p>
          <a:pPr rtl="1"/>
          <a:r>
            <a:rPr lang="fa-IR" sz="2400" dirty="0" smtClean="0">
              <a:cs typeface="B Nazanin" pitchFamily="2" charset="-78"/>
            </a:rPr>
            <a:t>معرفی و اولویت بندی اقدامات كنترلي لازم</a:t>
          </a:r>
          <a:endParaRPr lang="en-US" sz="2400" dirty="0">
            <a:cs typeface="B Nazanin" pitchFamily="2" charset="-78"/>
          </a:endParaRPr>
        </a:p>
      </dgm:t>
    </dgm:pt>
    <dgm:pt modelId="{45ED7770-7AFF-4374-A8D2-D014473231C4}" type="parTrans" cxnId="{571BED80-CCED-43D4-AB4D-448953D02869}">
      <dgm:prSet/>
      <dgm:spPr/>
      <dgm:t>
        <a:bodyPr/>
        <a:lstStyle/>
        <a:p>
          <a:pPr rtl="1"/>
          <a:endParaRPr lang="en-US"/>
        </a:p>
      </dgm:t>
    </dgm:pt>
    <dgm:pt modelId="{1E00C273-FF65-46D2-950E-054B47522719}" type="sibTrans" cxnId="{571BED80-CCED-43D4-AB4D-448953D02869}">
      <dgm:prSet/>
      <dgm:spPr/>
      <dgm:t>
        <a:bodyPr/>
        <a:lstStyle/>
        <a:p>
          <a:pPr rtl="1"/>
          <a:endParaRPr lang="en-US"/>
        </a:p>
      </dgm:t>
    </dgm:pt>
    <dgm:pt modelId="{C04B0EA0-D189-4DAC-B4AD-C74D4D34B964}" type="pres">
      <dgm:prSet presAssocID="{289461F4-0FC4-44DA-ACE4-3C8F1DF02436}" presName="outerComposite" presStyleCnt="0">
        <dgm:presLayoutVars>
          <dgm:chMax val="5"/>
          <dgm:dir val="rev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3C80D2-F1A4-49C0-8211-AC28E8CBD564}" type="pres">
      <dgm:prSet presAssocID="{289461F4-0FC4-44DA-ACE4-3C8F1DF02436}" presName="dummyMaxCanvas" presStyleCnt="0">
        <dgm:presLayoutVars/>
      </dgm:prSet>
      <dgm:spPr/>
    </dgm:pt>
    <dgm:pt modelId="{40628421-A8A7-46D1-980D-7E34F3DA27A5}" type="pres">
      <dgm:prSet presAssocID="{289461F4-0FC4-44DA-ACE4-3C8F1DF02436}" presName="ThreeNodes_1" presStyleLbl="node1" presStyleIdx="0" presStyleCnt="3" custScaleX="114706" custScaleY="969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07192-6E29-42A4-AA8E-F5FBC1654EC3}" type="pres">
      <dgm:prSet presAssocID="{289461F4-0FC4-44DA-ACE4-3C8F1DF02436}" presName="ThreeNodes_2" presStyleLbl="node1" presStyleIdx="1" presStyleCnt="3" custLinFactNeighborX="-12990" custLinFactNeighborY="-30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863A69-ED65-4E41-AB4A-50C1E2EA72FE}" type="pres">
      <dgm:prSet presAssocID="{289461F4-0FC4-44DA-ACE4-3C8F1DF02436}" presName="ThreeNodes_3" presStyleLbl="node1" presStyleIdx="2" presStyleCnt="3" custLinFactNeighborX="-2206" custLinFactNeighborY="-60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9FFDB-37AA-4848-9891-81252F047AF0}" type="pres">
      <dgm:prSet presAssocID="{289461F4-0FC4-44DA-ACE4-3C8F1DF0243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08EC4-D881-46FC-BE53-94D20280A28F}" type="pres">
      <dgm:prSet presAssocID="{289461F4-0FC4-44DA-ACE4-3C8F1DF0243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D5975B-9944-40EC-B717-806EE5EFD293}" type="pres">
      <dgm:prSet presAssocID="{289461F4-0FC4-44DA-ACE4-3C8F1DF0243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DC88E3-C91C-47AA-97F1-9D188178EF7B}" type="pres">
      <dgm:prSet presAssocID="{289461F4-0FC4-44DA-ACE4-3C8F1DF0243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EFC7E3-A5E0-4E17-994B-F9019CF9164A}" type="pres">
      <dgm:prSet presAssocID="{289461F4-0FC4-44DA-ACE4-3C8F1DF0243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7FA845-7EB1-4D3E-9FE5-202CF0026E03}" type="presOf" srcId="{13FDCD99-8989-42E0-B05E-C103CBD0A980}" destId="{E4B07192-6E29-42A4-AA8E-F5FBC1654EC3}" srcOrd="0" destOrd="0" presId="urn:microsoft.com/office/officeart/2005/8/layout/vProcess5"/>
    <dgm:cxn modelId="{060C0900-4D7F-44A6-9330-51EB74408E92}" type="presOf" srcId="{8E408343-4A8B-4BF1-96A7-E16C1994D26F}" destId="{74E08EC4-D881-46FC-BE53-94D20280A28F}" srcOrd="0" destOrd="0" presId="urn:microsoft.com/office/officeart/2005/8/layout/vProcess5"/>
    <dgm:cxn modelId="{C546E42E-7DB1-43C5-A4E1-6A207C16449C}" type="presOf" srcId="{13FDCD99-8989-42E0-B05E-C103CBD0A980}" destId="{1ADC88E3-C91C-47AA-97F1-9D188178EF7B}" srcOrd="1" destOrd="0" presId="urn:microsoft.com/office/officeart/2005/8/layout/vProcess5"/>
    <dgm:cxn modelId="{68ACB69F-0B4B-45E6-A768-2D57D09F3B1E}" type="presOf" srcId="{88908AC3-FB42-4136-A567-42E7C248CE39}" destId="{E1EFC7E3-A5E0-4E17-994B-F9019CF9164A}" srcOrd="1" destOrd="0" presId="urn:microsoft.com/office/officeart/2005/8/layout/vProcess5"/>
    <dgm:cxn modelId="{281147CC-EDC9-45A4-84B2-D6A2F905BE22}" type="presOf" srcId="{88908AC3-FB42-4136-A567-42E7C248CE39}" destId="{5C863A69-ED65-4E41-AB4A-50C1E2EA72FE}" srcOrd="0" destOrd="0" presId="urn:microsoft.com/office/officeart/2005/8/layout/vProcess5"/>
    <dgm:cxn modelId="{B83D7BA6-4198-4D89-BB9E-5060C0D735AB}" type="presOf" srcId="{4745152C-E60B-43E2-B227-DAEF568C6765}" destId="{E919FFDB-37AA-4848-9891-81252F047AF0}" srcOrd="0" destOrd="0" presId="urn:microsoft.com/office/officeart/2005/8/layout/vProcess5"/>
    <dgm:cxn modelId="{7F05D7E6-7A93-438A-AD6D-B8B7AB46FD8E}" type="presOf" srcId="{289461F4-0FC4-44DA-ACE4-3C8F1DF02436}" destId="{C04B0EA0-D189-4DAC-B4AD-C74D4D34B964}" srcOrd="0" destOrd="0" presId="urn:microsoft.com/office/officeart/2005/8/layout/vProcess5"/>
    <dgm:cxn modelId="{571BED80-CCED-43D4-AB4D-448953D02869}" srcId="{289461F4-0FC4-44DA-ACE4-3C8F1DF02436}" destId="{88908AC3-FB42-4136-A567-42E7C248CE39}" srcOrd="2" destOrd="0" parTransId="{45ED7770-7AFF-4374-A8D2-D014473231C4}" sibTransId="{1E00C273-FF65-46D2-950E-054B47522719}"/>
    <dgm:cxn modelId="{31345030-4EE7-40C7-93BD-5DDE192E220A}" srcId="{289461F4-0FC4-44DA-ACE4-3C8F1DF02436}" destId="{C6029A4D-198E-4622-8523-9DB5B0CB12ED}" srcOrd="0" destOrd="0" parTransId="{73ADEE99-AD2B-4BBF-947B-BED2C6FF7B27}" sibTransId="{4745152C-E60B-43E2-B227-DAEF568C6765}"/>
    <dgm:cxn modelId="{7D131631-280D-4ACD-925C-A8607D736C48}" srcId="{289461F4-0FC4-44DA-ACE4-3C8F1DF02436}" destId="{13FDCD99-8989-42E0-B05E-C103CBD0A980}" srcOrd="1" destOrd="0" parTransId="{757F0E49-E75F-46C5-B1E3-5C7B0A4E1A90}" sibTransId="{8E408343-4A8B-4BF1-96A7-E16C1994D26F}"/>
    <dgm:cxn modelId="{55F81695-7139-46C2-A7B5-60710B61670A}" type="presOf" srcId="{C6029A4D-198E-4622-8523-9DB5B0CB12ED}" destId="{40628421-A8A7-46D1-980D-7E34F3DA27A5}" srcOrd="0" destOrd="0" presId="urn:microsoft.com/office/officeart/2005/8/layout/vProcess5"/>
    <dgm:cxn modelId="{8CB7F79A-4DF2-4571-B435-5803506ECCC9}" type="presOf" srcId="{C6029A4D-198E-4622-8523-9DB5B0CB12ED}" destId="{65D5975B-9944-40EC-B717-806EE5EFD293}" srcOrd="1" destOrd="0" presId="urn:microsoft.com/office/officeart/2005/8/layout/vProcess5"/>
    <dgm:cxn modelId="{1A57DB1B-E59D-4C87-8113-E5CE199A6118}" type="presParOf" srcId="{C04B0EA0-D189-4DAC-B4AD-C74D4D34B964}" destId="{D63C80D2-F1A4-49C0-8211-AC28E8CBD564}" srcOrd="0" destOrd="0" presId="urn:microsoft.com/office/officeart/2005/8/layout/vProcess5"/>
    <dgm:cxn modelId="{645A85BE-16EA-4F43-946D-DC5ADF3562C3}" type="presParOf" srcId="{C04B0EA0-D189-4DAC-B4AD-C74D4D34B964}" destId="{40628421-A8A7-46D1-980D-7E34F3DA27A5}" srcOrd="1" destOrd="0" presId="urn:microsoft.com/office/officeart/2005/8/layout/vProcess5"/>
    <dgm:cxn modelId="{E7B4E6D3-9088-45F7-AF2B-F65229C8A8B5}" type="presParOf" srcId="{C04B0EA0-D189-4DAC-B4AD-C74D4D34B964}" destId="{E4B07192-6E29-42A4-AA8E-F5FBC1654EC3}" srcOrd="2" destOrd="0" presId="urn:microsoft.com/office/officeart/2005/8/layout/vProcess5"/>
    <dgm:cxn modelId="{BF7722B5-1853-4991-A060-182A0F99CF9E}" type="presParOf" srcId="{C04B0EA0-D189-4DAC-B4AD-C74D4D34B964}" destId="{5C863A69-ED65-4E41-AB4A-50C1E2EA72FE}" srcOrd="3" destOrd="0" presId="urn:microsoft.com/office/officeart/2005/8/layout/vProcess5"/>
    <dgm:cxn modelId="{5EE93F22-C5DC-4446-BC73-F9E49CA75957}" type="presParOf" srcId="{C04B0EA0-D189-4DAC-B4AD-C74D4D34B964}" destId="{E919FFDB-37AA-4848-9891-81252F047AF0}" srcOrd="4" destOrd="0" presId="urn:microsoft.com/office/officeart/2005/8/layout/vProcess5"/>
    <dgm:cxn modelId="{E3D09F64-10D0-4236-9B24-CC6FDB6EF852}" type="presParOf" srcId="{C04B0EA0-D189-4DAC-B4AD-C74D4D34B964}" destId="{74E08EC4-D881-46FC-BE53-94D20280A28F}" srcOrd="5" destOrd="0" presId="urn:microsoft.com/office/officeart/2005/8/layout/vProcess5"/>
    <dgm:cxn modelId="{368A9CC9-C991-457B-BEC8-15E9571F2556}" type="presParOf" srcId="{C04B0EA0-D189-4DAC-B4AD-C74D4D34B964}" destId="{65D5975B-9944-40EC-B717-806EE5EFD293}" srcOrd="6" destOrd="0" presId="urn:microsoft.com/office/officeart/2005/8/layout/vProcess5"/>
    <dgm:cxn modelId="{5FD78046-E3EB-4A30-9278-CF46D0F1F98B}" type="presParOf" srcId="{C04B0EA0-D189-4DAC-B4AD-C74D4D34B964}" destId="{1ADC88E3-C91C-47AA-97F1-9D188178EF7B}" srcOrd="7" destOrd="0" presId="urn:microsoft.com/office/officeart/2005/8/layout/vProcess5"/>
    <dgm:cxn modelId="{B6E526BD-E35E-4F97-9118-C034EE380903}" type="presParOf" srcId="{C04B0EA0-D189-4DAC-B4AD-C74D4D34B964}" destId="{E1EFC7E3-A5E0-4E17-994B-F9019CF9164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>
        <a:solidFill>
          <a:srgbClr val="EA0000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</dgm:pt>
    <dgm:pt modelId="{D1AFE13B-78C1-4792-B816-9DCDCEE06422}" type="pres">
      <dgm:prSet presAssocID="{D8FC379C-584D-48D3-8280-CEAEF97633D8}" presName="arrowAndChildren" presStyleCnt="0"/>
      <dgm:spPr/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</dgm:pt>
    <dgm:pt modelId="{66D8CC70-3840-4AED-90D3-46097D9B8EE7}" type="pres">
      <dgm:prSet presAssocID="{2B571475-2F8A-451B-B3CB-6C036DFAB3BD}" presName="arrowAndChildren" presStyleCnt="0"/>
      <dgm:spPr/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</dgm:pt>
    <dgm:pt modelId="{2CCE705E-F009-4CC0-B8BD-9A01E07D3AB2}" type="pres">
      <dgm:prSet presAssocID="{BDD4303C-006D-4203-B9A7-E7AF193CE799}" presName="arrowAndChildren" presStyleCnt="0"/>
      <dgm:spPr/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</dgm:pt>
    <dgm:pt modelId="{CD231532-4566-40BA-9841-75AF5350E2D4}" type="pres">
      <dgm:prSet presAssocID="{CAD783B0-D62F-4564-BB6B-4FD3309C1E08}" presName="arrowAndChildren" presStyleCnt="0"/>
      <dgm:spPr/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</dgm:pt>
    <dgm:pt modelId="{02EA2E2C-42D1-4B88-87F3-665F3E2F9B51}" type="pres">
      <dgm:prSet presAssocID="{3BED8F20-F34B-423A-B58F-66830D54EE8F}" presName="arrowAndChildren" presStyleCnt="0"/>
      <dgm:spPr/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</dgm:pt>
    <dgm:pt modelId="{313FC0D7-15E9-44F1-A6B4-A0BB5C7D12EF}" type="pres">
      <dgm:prSet presAssocID="{43613885-32DB-47A4-8E77-25C1FB3390DB}" presName="arrowAndChildren" presStyleCnt="0"/>
      <dgm:spPr/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</dgm:pt>
    <dgm:pt modelId="{7A742963-C2A5-445A-8E0F-F029954EA549}" type="pres">
      <dgm:prSet presAssocID="{97174056-1C4D-403C-8F05-33B3390156B5}" presName="arrowAndChildren" presStyleCnt="0"/>
      <dgm:spPr/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</dgm:pt>
    <dgm:pt modelId="{E448F684-0F10-4BBB-B35E-CB2719BD7FE9}" type="pres">
      <dgm:prSet presAssocID="{691C2482-64C1-44E1-A554-74FFB83DEA3B}" presName="arrowAndChildren" presStyleCnt="0"/>
      <dgm:spPr/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</dgm:pt>
    <dgm:pt modelId="{182F7184-3BC3-467E-A8B2-9629E49CD153}" type="pres">
      <dgm:prSet presAssocID="{E97448CB-7675-4297-A6E1-365ED930DC11}" presName="arrowAndChildren" presStyleCnt="0"/>
      <dgm:spPr/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</dgm:pt>
    <dgm:pt modelId="{2F7D132E-AB3A-4236-B49D-6BD42484A6A8}" type="pres">
      <dgm:prSet presAssocID="{55C0B2D6-7BC4-4B3D-AC1F-F8726F0F6763}" presName="arrowAndChildren" presStyleCnt="0"/>
      <dgm:spPr/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BC1EC428-A8B8-460C-9708-AEC9E9D1801A}" type="presOf" srcId="{BDD4303C-006D-4203-B9A7-E7AF193CE799}" destId="{DD541D8D-1F4F-4124-BACA-907F8BB475F0}" srcOrd="0" destOrd="0" presId="urn:microsoft.com/office/officeart/2005/8/layout/process4"/>
    <dgm:cxn modelId="{DB42F2CC-33BF-47DF-9F02-00E3B9D922FF}" type="presOf" srcId="{E97448CB-7675-4297-A6E1-365ED930DC11}" destId="{B533447E-E513-4941-830A-4660E0D554ED}" srcOrd="0" destOrd="0" presId="urn:microsoft.com/office/officeart/2005/8/layout/process4"/>
    <dgm:cxn modelId="{6B629063-EE9B-43B3-8006-19817F086C92}" type="presOf" srcId="{43613885-32DB-47A4-8E77-25C1FB3390DB}" destId="{D9C9996C-C48E-4B1D-A8C9-4493DFC9890A}" srcOrd="0" destOrd="0" presId="urn:microsoft.com/office/officeart/2005/8/layout/process4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849EEAE7-0B49-44A8-8FBD-81BF4A57D4B7}" type="presOf" srcId="{58A76077-FCCF-417B-AE89-D0244879FE3B}" destId="{A44A91B2-3D9F-481D-93E5-2A180B2C97D5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49D9F3B4-5C3B-4594-BF5F-9EA8EE9A75B3}" type="presOf" srcId="{CAD783B0-D62F-4564-BB6B-4FD3309C1E08}" destId="{AD8DE4A0-05E8-41EF-AE9F-DB91C615A54D}" srcOrd="0" destOrd="0" presId="urn:microsoft.com/office/officeart/2005/8/layout/process4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C3CEF820-AF9B-4F48-A26F-81B78F1AA1A4}" type="presOf" srcId="{3BED8F20-F34B-423A-B58F-66830D54EE8F}" destId="{D3DB0DC5-9548-4E95-8E0D-4A022F0D9DFF}" srcOrd="0" destOrd="0" presId="urn:microsoft.com/office/officeart/2005/8/layout/process4"/>
    <dgm:cxn modelId="{6EA3B74F-4A65-4FDA-B4B4-BA8F2DEE78DE}" type="presOf" srcId="{D8FC379C-584D-48D3-8280-CEAEF97633D8}" destId="{838CF99C-507F-452D-840A-E7C8892091B3}" srcOrd="0" destOrd="0" presId="urn:microsoft.com/office/officeart/2005/8/layout/process4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5FD7B06F-5FFE-4979-AA97-D7DE889C68D4}" type="presOf" srcId="{55C0B2D6-7BC4-4B3D-AC1F-F8726F0F6763}" destId="{F1F5BA99-2945-4B2D-8489-B2083A8BA9B2}" srcOrd="0" destOrd="0" presId="urn:microsoft.com/office/officeart/2005/8/layout/process4"/>
    <dgm:cxn modelId="{F99D8820-981F-4BEB-AC11-7EC58ECD9F9D}" type="presOf" srcId="{2B571475-2F8A-451B-B3CB-6C036DFAB3BD}" destId="{1D7DE8FC-79DC-462B-B3B9-9F55AF1763CB}" srcOrd="0" destOrd="0" presId="urn:microsoft.com/office/officeart/2005/8/layout/process4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817A9129-7FBF-4D5B-92FD-18A94E03B827}" type="presOf" srcId="{691C2482-64C1-44E1-A554-74FFB83DEA3B}" destId="{D6F4504D-AF17-425D-8A97-D341C2A80A72}" srcOrd="0" destOrd="0" presId="urn:microsoft.com/office/officeart/2005/8/layout/process4"/>
    <dgm:cxn modelId="{E0505930-0C91-4B75-B169-E1151850BE1C}" type="presOf" srcId="{97174056-1C4D-403C-8F05-33B3390156B5}" destId="{A24D1EF8-AF7E-412B-98D7-BCE27CFD7C38}" srcOrd="0" destOrd="0" presId="urn:microsoft.com/office/officeart/2005/8/layout/process4"/>
    <dgm:cxn modelId="{73A27C94-226B-4B5F-8F95-9CC2FE5430BF}" type="presOf" srcId="{365BC127-0900-4C40-8DAF-D812ACE576C3}" destId="{E663DE51-4576-4A40-ABD7-4C5408BC4543}" srcOrd="0" destOrd="0" presId="urn:microsoft.com/office/officeart/2005/8/layout/process4"/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0A7AB6A6-FF1E-4256-9B47-A632E9AEEC62}" type="presParOf" srcId="{E663DE51-4576-4A40-ABD7-4C5408BC4543}" destId="{A34CA7CC-3FA5-4A9E-9EB2-15B4FE89FA6C}" srcOrd="0" destOrd="0" presId="urn:microsoft.com/office/officeart/2005/8/layout/process4"/>
    <dgm:cxn modelId="{9B8D633A-06AB-4CC8-9865-C331EE45F497}" type="presParOf" srcId="{A34CA7CC-3FA5-4A9E-9EB2-15B4FE89FA6C}" destId="{A44A91B2-3D9F-481D-93E5-2A180B2C97D5}" srcOrd="0" destOrd="0" presId="urn:microsoft.com/office/officeart/2005/8/layout/process4"/>
    <dgm:cxn modelId="{72B4CA5B-7CF4-4C76-B572-017971D48C5F}" type="presParOf" srcId="{E663DE51-4576-4A40-ABD7-4C5408BC4543}" destId="{0768F359-028A-4692-A98F-6FE6B6E69B87}" srcOrd="1" destOrd="0" presId="urn:microsoft.com/office/officeart/2005/8/layout/process4"/>
    <dgm:cxn modelId="{692C7BAB-A087-434C-863E-ED8109F2EEDC}" type="presParOf" srcId="{E663DE51-4576-4A40-ABD7-4C5408BC4543}" destId="{D1AFE13B-78C1-4792-B816-9DCDCEE06422}" srcOrd="2" destOrd="0" presId="urn:microsoft.com/office/officeart/2005/8/layout/process4"/>
    <dgm:cxn modelId="{3C6DE426-FD6F-435B-BF38-828758A62A24}" type="presParOf" srcId="{D1AFE13B-78C1-4792-B816-9DCDCEE06422}" destId="{838CF99C-507F-452D-840A-E7C8892091B3}" srcOrd="0" destOrd="0" presId="urn:microsoft.com/office/officeart/2005/8/layout/process4"/>
    <dgm:cxn modelId="{5FB30FF8-9203-417D-907C-47E6952E23AE}" type="presParOf" srcId="{E663DE51-4576-4A40-ABD7-4C5408BC4543}" destId="{E0FF86A0-85AD-4E54-8581-6C67A1B729FA}" srcOrd="3" destOrd="0" presId="urn:microsoft.com/office/officeart/2005/8/layout/process4"/>
    <dgm:cxn modelId="{65073F4F-9BD1-4A61-A70A-757BD7A55606}" type="presParOf" srcId="{E663DE51-4576-4A40-ABD7-4C5408BC4543}" destId="{66D8CC70-3840-4AED-90D3-46097D9B8EE7}" srcOrd="4" destOrd="0" presId="urn:microsoft.com/office/officeart/2005/8/layout/process4"/>
    <dgm:cxn modelId="{CBCF8B5D-FF6E-4EF8-B95F-02B96500A333}" type="presParOf" srcId="{66D8CC70-3840-4AED-90D3-46097D9B8EE7}" destId="{1D7DE8FC-79DC-462B-B3B9-9F55AF1763CB}" srcOrd="0" destOrd="0" presId="urn:microsoft.com/office/officeart/2005/8/layout/process4"/>
    <dgm:cxn modelId="{F7A3BDDF-5D60-41BF-AB1B-5CB22368EF1B}" type="presParOf" srcId="{E663DE51-4576-4A40-ABD7-4C5408BC4543}" destId="{3576FC75-9838-402E-9B2A-7B04DD455045}" srcOrd="5" destOrd="0" presId="urn:microsoft.com/office/officeart/2005/8/layout/process4"/>
    <dgm:cxn modelId="{0C802C0A-CE57-4408-9F42-60CBBE0F3B49}" type="presParOf" srcId="{E663DE51-4576-4A40-ABD7-4C5408BC4543}" destId="{2CCE705E-F009-4CC0-B8BD-9A01E07D3AB2}" srcOrd="6" destOrd="0" presId="urn:microsoft.com/office/officeart/2005/8/layout/process4"/>
    <dgm:cxn modelId="{780D98B0-7F74-4ADF-BC58-B90B81D1C61D}" type="presParOf" srcId="{2CCE705E-F009-4CC0-B8BD-9A01E07D3AB2}" destId="{DD541D8D-1F4F-4124-BACA-907F8BB475F0}" srcOrd="0" destOrd="0" presId="urn:microsoft.com/office/officeart/2005/8/layout/process4"/>
    <dgm:cxn modelId="{58255B4F-CEA3-40A3-8F30-FD106E7304B9}" type="presParOf" srcId="{E663DE51-4576-4A40-ABD7-4C5408BC4543}" destId="{AD3EB3B1-6901-4BA6-B1F1-1CF69D1FC537}" srcOrd="7" destOrd="0" presId="urn:microsoft.com/office/officeart/2005/8/layout/process4"/>
    <dgm:cxn modelId="{2C1335D1-F7C0-47F2-9ABB-F96DF20BFA7C}" type="presParOf" srcId="{E663DE51-4576-4A40-ABD7-4C5408BC4543}" destId="{CD231532-4566-40BA-9841-75AF5350E2D4}" srcOrd="8" destOrd="0" presId="urn:microsoft.com/office/officeart/2005/8/layout/process4"/>
    <dgm:cxn modelId="{54F28AF0-1D44-4D05-93F3-308B44B529AE}" type="presParOf" srcId="{CD231532-4566-40BA-9841-75AF5350E2D4}" destId="{AD8DE4A0-05E8-41EF-AE9F-DB91C615A54D}" srcOrd="0" destOrd="0" presId="urn:microsoft.com/office/officeart/2005/8/layout/process4"/>
    <dgm:cxn modelId="{C3D6A5DC-80BC-4C35-8AFC-168783B85225}" type="presParOf" srcId="{E663DE51-4576-4A40-ABD7-4C5408BC4543}" destId="{37E7EFF4-1912-4263-AFF3-AF3AB7F51A9D}" srcOrd="9" destOrd="0" presId="urn:microsoft.com/office/officeart/2005/8/layout/process4"/>
    <dgm:cxn modelId="{9DD5FC77-A2C5-4A09-8107-0B74098B5505}" type="presParOf" srcId="{E663DE51-4576-4A40-ABD7-4C5408BC4543}" destId="{02EA2E2C-42D1-4B88-87F3-665F3E2F9B51}" srcOrd="10" destOrd="0" presId="urn:microsoft.com/office/officeart/2005/8/layout/process4"/>
    <dgm:cxn modelId="{4BFB3BE8-DA3C-452D-8CDB-608CD9C1ADBF}" type="presParOf" srcId="{02EA2E2C-42D1-4B88-87F3-665F3E2F9B51}" destId="{D3DB0DC5-9548-4E95-8E0D-4A022F0D9DFF}" srcOrd="0" destOrd="0" presId="urn:microsoft.com/office/officeart/2005/8/layout/process4"/>
    <dgm:cxn modelId="{6517793C-1234-4B65-9DDE-73BF42B0D638}" type="presParOf" srcId="{E663DE51-4576-4A40-ABD7-4C5408BC4543}" destId="{3922F761-02FE-47CA-8FBC-98AD68531BFF}" srcOrd="11" destOrd="0" presId="urn:microsoft.com/office/officeart/2005/8/layout/process4"/>
    <dgm:cxn modelId="{666577E3-B446-47F3-9240-84545ADC2118}" type="presParOf" srcId="{E663DE51-4576-4A40-ABD7-4C5408BC4543}" destId="{313FC0D7-15E9-44F1-A6B4-A0BB5C7D12EF}" srcOrd="12" destOrd="0" presId="urn:microsoft.com/office/officeart/2005/8/layout/process4"/>
    <dgm:cxn modelId="{3FF85F19-EDD8-418B-9E94-154D2F04B0F1}" type="presParOf" srcId="{313FC0D7-15E9-44F1-A6B4-A0BB5C7D12EF}" destId="{D9C9996C-C48E-4B1D-A8C9-4493DFC9890A}" srcOrd="0" destOrd="0" presId="urn:microsoft.com/office/officeart/2005/8/layout/process4"/>
    <dgm:cxn modelId="{1A6767BC-7347-4318-87CA-4A242515A41F}" type="presParOf" srcId="{E663DE51-4576-4A40-ABD7-4C5408BC4543}" destId="{50AA4AA1-A484-4D29-A0B3-90630280F338}" srcOrd="13" destOrd="0" presId="urn:microsoft.com/office/officeart/2005/8/layout/process4"/>
    <dgm:cxn modelId="{FED3E7EC-C14A-493A-B16E-FCD050AECC24}" type="presParOf" srcId="{E663DE51-4576-4A40-ABD7-4C5408BC4543}" destId="{7A742963-C2A5-445A-8E0F-F029954EA549}" srcOrd="14" destOrd="0" presId="urn:microsoft.com/office/officeart/2005/8/layout/process4"/>
    <dgm:cxn modelId="{57811B47-1B1B-4D08-A5A7-5A7376F5262D}" type="presParOf" srcId="{7A742963-C2A5-445A-8E0F-F029954EA549}" destId="{A24D1EF8-AF7E-412B-98D7-BCE27CFD7C38}" srcOrd="0" destOrd="0" presId="urn:microsoft.com/office/officeart/2005/8/layout/process4"/>
    <dgm:cxn modelId="{75F12836-B93C-4617-854E-C61FABBFE2C3}" type="presParOf" srcId="{E663DE51-4576-4A40-ABD7-4C5408BC4543}" destId="{4FFA3305-71A3-4324-8637-10DB905CF187}" srcOrd="15" destOrd="0" presId="urn:microsoft.com/office/officeart/2005/8/layout/process4"/>
    <dgm:cxn modelId="{FE957A96-857E-4323-B1D5-E88C00CA9789}" type="presParOf" srcId="{E663DE51-4576-4A40-ABD7-4C5408BC4543}" destId="{E448F684-0F10-4BBB-B35E-CB2719BD7FE9}" srcOrd="16" destOrd="0" presId="urn:microsoft.com/office/officeart/2005/8/layout/process4"/>
    <dgm:cxn modelId="{A88BC28D-4A60-4796-9DFC-3D22957D5E62}" type="presParOf" srcId="{E448F684-0F10-4BBB-B35E-CB2719BD7FE9}" destId="{D6F4504D-AF17-425D-8A97-D341C2A80A72}" srcOrd="0" destOrd="0" presId="urn:microsoft.com/office/officeart/2005/8/layout/process4"/>
    <dgm:cxn modelId="{892FB2C3-25E1-4436-9A4E-1DDF57EFCD4A}" type="presParOf" srcId="{E663DE51-4576-4A40-ABD7-4C5408BC4543}" destId="{ACF3C2C8-992E-4CA1-BF91-FC2F68893B5C}" srcOrd="17" destOrd="0" presId="urn:microsoft.com/office/officeart/2005/8/layout/process4"/>
    <dgm:cxn modelId="{AC5E18AE-2B22-4321-B67D-7340085F5FBE}" type="presParOf" srcId="{E663DE51-4576-4A40-ABD7-4C5408BC4543}" destId="{182F7184-3BC3-467E-A8B2-9629E49CD153}" srcOrd="18" destOrd="0" presId="urn:microsoft.com/office/officeart/2005/8/layout/process4"/>
    <dgm:cxn modelId="{A0B1FF3F-201F-4DF9-BC4D-A17F247783BD}" type="presParOf" srcId="{182F7184-3BC3-467E-A8B2-9629E49CD153}" destId="{B533447E-E513-4941-830A-4660E0D554ED}" srcOrd="0" destOrd="0" presId="urn:microsoft.com/office/officeart/2005/8/layout/process4"/>
    <dgm:cxn modelId="{02B6E62E-3DE3-4654-B20B-585E2A39DF4D}" type="presParOf" srcId="{E663DE51-4576-4A40-ABD7-4C5408BC4543}" destId="{B9633CF1-B507-4834-BF51-CF407309562E}" srcOrd="19" destOrd="0" presId="urn:microsoft.com/office/officeart/2005/8/layout/process4"/>
    <dgm:cxn modelId="{866D381F-FC94-4E1D-8973-2C2AC8EE68D4}" type="presParOf" srcId="{E663DE51-4576-4A40-ABD7-4C5408BC4543}" destId="{2F7D132E-AB3A-4236-B49D-6BD42484A6A8}" srcOrd="20" destOrd="0" presId="urn:microsoft.com/office/officeart/2005/8/layout/process4"/>
    <dgm:cxn modelId="{0B7E7DE7-0888-4A1E-890F-C3E2C8538D0A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>
        <a:solidFill>
          <a:srgbClr val="EA0000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</dgm:pt>
    <dgm:pt modelId="{D1AFE13B-78C1-4792-B816-9DCDCEE06422}" type="pres">
      <dgm:prSet presAssocID="{D8FC379C-584D-48D3-8280-CEAEF97633D8}" presName="arrowAndChildren" presStyleCnt="0"/>
      <dgm:spPr/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</dgm:pt>
    <dgm:pt modelId="{66D8CC70-3840-4AED-90D3-46097D9B8EE7}" type="pres">
      <dgm:prSet presAssocID="{2B571475-2F8A-451B-B3CB-6C036DFAB3BD}" presName="arrowAndChildren" presStyleCnt="0"/>
      <dgm:spPr/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</dgm:pt>
    <dgm:pt modelId="{2CCE705E-F009-4CC0-B8BD-9A01E07D3AB2}" type="pres">
      <dgm:prSet presAssocID="{BDD4303C-006D-4203-B9A7-E7AF193CE799}" presName="arrowAndChildren" presStyleCnt="0"/>
      <dgm:spPr/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</dgm:pt>
    <dgm:pt modelId="{CD231532-4566-40BA-9841-75AF5350E2D4}" type="pres">
      <dgm:prSet presAssocID="{CAD783B0-D62F-4564-BB6B-4FD3309C1E08}" presName="arrowAndChildren" presStyleCnt="0"/>
      <dgm:spPr/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</dgm:pt>
    <dgm:pt modelId="{02EA2E2C-42D1-4B88-87F3-665F3E2F9B51}" type="pres">
      <dgm:prSet presAssocID="{3BED8F20-F34B-423A-B58F-66830D54EE8F}" presName="arrowAndChildren" presStyleCnt="0"/>
      <dgm:spPr/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</dgm:pt>
    <dgm:pt modelId="{313FC0D7-15E9-44F1-A6B4-A0BB5C7D12EF}" type="pres">
      <dgm:prSet presAssocID="{43613885-32DB-47A4-8E77-25C1FB3390DB}" presName="arrowAndChildren" presStyleCnt="0"/>
      <dgm:spPr/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</dgm:pt>
    <dgm:pt modelId="{7A742963-C2A5-445A-8E0F-F029954EA549}" type="pres">
      <dgm:prSet presAssocID="{97174056-1C4D-403C-8F05-33B3390156B5}" presName="arrowAndChildren" presStyleCnt="0"/>
      <dgm:spPr/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</dgm:pt>
    <dgm:pt modelId="{E448F684-0F10-4BBB-B35E-CB2719BD7FE9}" type="pres">
      <dgm:prSet presAssocID="{691C2482-64C1-44E1-A554-74FFB83DEA3B}" presName="arrowAndChildren" presStyleCnt="0"/>
      <dgm:spPr/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</dgm:pt>
    <dgm:pt modelId="{182F7184-3BC3-467E-A8B2-9629E49CD153}" type="pres">
      <dgm:prSet presAssocID="{E97448CB-7675-4297-A6E1-365ED930DC11}" presName="arrowAndChildren" presStyleCnt="0"/>
      <dgm:spPr/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</dgm:pt>
    <dgm:pt modelId="{2F7D132E-AB3A-4236-B49D-6BD42484A6A8}" type="pres">
      <dgm:prSet presAssocID="{55C0B2D6-7BC4-4B3D-AC1F-F8726F0F6763}" presName="arrowAndChildren" presStyleCnt="0"/>
      <dgm:spPr/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7C175D65-BC6F-41D0-A638-D7EE0889D1CD}" type="presOf" srcId="{58A76077-FCCF-417B-AE89-D0244879FE3B}" destId="{A44A91B2-3D9F-481D-93E5-2A180B2C97D5}" srcOrd="0" destOrd="0" presId="urn:microsoft.com/office/officeart/2005/8/layout/process4"/>
    <dgm:cxn modelId="{A6C5380D-EFEA-44D0-89D6-C3A71D7B3538}" type="presOf" srcId="{3BED8F20-F34B-423A-B58F-66830D54EE8F}" destId="{D3DB0DC5-9548-4E95-8E0D-4A022F0D9DFF}" srcOrd="0" destOrd="0" presId="urn:microsoft.com/office/officeart/2005/8/layout/process4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CA2D486E-300F-4ACC-97D6-A4153B235C57}" type="presOf" srcId="{2B571475-2F8A-451B-B3CB-6C036DFAB3BD}" destId="{1D7DE8FC-79DC-462B-B3B9-9F55AF1763CB}" srcOrd="0" destOrd="0" presId="urn:microsoft.com/office/officeart/2005/8/layout/process4"/>
    <dgm:cxn modelId="{2546BDAD-2324-4529-80B6-4EA8F450340E}" type="presOf" srcId="{E97448CB-7675-4297-A6E1-365ED930DC11}" destId="{B533447E-E513-4941-830A-4660E0D554ED}" srcOrd="0" destOrd="0" presId="urn:microsoft.com/office/officeart/2005/8/layout/process4"/>
    <dgm:cxn modelId="{D196DE2C-74BC-46E0-B4DF-F5874696788C}" type="presOf" srcId="{43613885-32DB-47A4-8E77-25C1FB3390DB}" destId="{D9C9996C-C48E-4B1D-A8C9-4493DFC9890A}" srcOrd="0" destOrd="0" presId="urn:microsoft.com/office/officeart/2005/8/layout/process4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08794DCE-33E1-4075-803D-05888622EE87}" type="presOf" srcId="{97174056-1C4D-403C-8F05-33B3390156B5}" destId="{A24D1EF8-AF7E-412B-98D7-BCE27CFD7C38}" srcOrd="0" destOrd="0" presId="urn:microsoft.com/office/officeart/2005/8/layout/process4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2C82DE63-0F56-4736-A74E-B925EEDA001B}" type="presOf" srcId="{CAD783B0-D62F-4564-BB6B-4FD3309C1E08}" destId="{AD8DE4A0-05E8-41EF-AE9F-DB91C615A54D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926533DF-8860-40AA-9D61-B005FCB5B641}" type="presOf" srcId="{D8FC379C-584D-48D3-8280-CEAEF97633D8}" destId="{838CF99C-507F-452D-840A-E7C8892091B3}" srcOrd="0" destOrd="0" presId="urn:microsoft.com/office/officeart/2005/8/layout/process4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EBD7BE79-D9E8-4C00-9B07-A12C1422AEA7}" type="presOf" srcId="{55C0B2D6-7BC4-4B3D-AC1F-F8726F0F6763}" destId="{F1F5BA99-2945-4B2D-8489-B2083A8BA9B2}" srcOrd="0" destOrd="0" presId="urn:microsoft.com/office/officeart/2005/8/layout/process4"/>
    <dgm:cxn modelId="{D00B1A33-A6BB-4F2C-9887-52AAAAAEC905}" type="presOf" srcId="{BDD4303C-006D-4203-B9A7-E7AF193CE799}" destId="{DD541D8D-1F4F-4124-BACA-907F8BB475F0}" srcOrd="0" destOrd="0" presId="urn:microsoft.com/office/officeart/2005/8/layout/process4"/>
    <dgm:cxn modelId="{05E8A975-B813-42E2-BD31-D673D2F7FB2B}" type="presOf" srcId="{365BC127-0900-4C40-8DAF-D812ACE576C3}" destId="{E663DE51-4576-4A40-ABD7-4C5408BC4543}" srcOrd="0" destOrd="0" presId="urn:microsoft.com/office/officeart/2005/8/layout/process4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A9E3C80B-9ED0-4D5F-9E5B-D1BCE96AF2DA}" type="presOf" srcId="{691C2482-64C1-44E1-A554-74FFB83DEA3B}" destId="{D6F4504D-AF17-425D-8A97-D341C2A80A72}" srcOrd="0" destOrd="0" presId="urn:microsoft.com/office/officeart/2005/8/layout/process4"/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08E0B158-4D48-4422-B440-82D4919705DE}" type="presParOf" srcId="{E663DE51-4576-4A40-ABD7-4C5408BC4543}" destId="{A34CA7CC-3FA5-4A9E-9EB2-15B4FE89FA6C}" srcOrd="0" destOrd="0" presId="urn:microsoft.com/office/officeart/2005/8/layout/process4"/>
    <dgm:cxn modelId="{BA71282A-1898-47A6-9569-C3D0A89594E7}" type="presParOf" srcId="{A34CA7CC-3FA5-4A9E-9EB2-15B4FE89FA6C}" destId="{A44A91B2-3D9F-481D-93E5-2A180B2C97D5}" srcOrd="0" destOrd="0" presId="urn:microsoft.com/office/officeart/2005/8/layout/process4"/>
    <dgm:cxn modelId="{F04B2600-243B-41A2-933E-2CBB64E74A83}" type="presParOf" srcId="{E663DE51-4576-4A40-ABD7-4C5408BC4543}" destId="{0768F359-028A-4692-A98F-6FE6B6E69B87}" srcOrd="1" destOrd="0" presId="urn:microsoft.com/office/officeart/2005/8/layout/process4"/>
    <dgm:cxn modelId="{95233E0C-F0D5-49AD-A4CB-6FAA0E6492D4}" type="presParOf" srcId="{E663DE51-4576-4A40-ABD7-4C5408BC4543}" destId="{D1AFE13B-78C1-4792-B816-9DCDCEE06422}" srcOrd="2" destOrd="0" presId="urn:microsoft.com/office/officeart/2005/8/layout/process4"/>
    <dgm:cxn modelId="{E9CC0FF0-94DB-45A7-B6EA-536666F6F1FA}" type="presParOf" srcId="{D1AFE13B-78C1-4792-B816-9DCDCEE06422}" destId="{838CF99C-507F-452D-840A-E7C8892091B3}" srcOrd="0" destOrd="0" presId="urn:microsoft.com/office/officeart/2005/8/layout/process4"/>
    <dgm:cxn modelId="{73F71966-C3EF-4B77-AC7B-C4B4685503F8}" type="presParOf" srcId="{E663DE51-4576-4A40-ABD7-4C5408BC4543}" destId="{E0FF86A0-85AD-4E54-8581-6C67A1B729FA}" srcOrd="3" destOrd="0" presId="urn:microsoft.com/office/officeart/2005/8/layout/process4"/>
    <dgm:cxn modelId="{991FA8DC-A9C7-4BAD-944F-12773885FF54}" type="presParOf" srcId="{E663DE51-4576-4A40-ABD7-4C5408BC4543}" destId="{66D8CC70-3840-4AED-90D3-46097D9B8EE7}" srcOrd="4" destOrd="0" presId="urn:microsoft.com/office/officeart/2005/8/layout/process4"/>
    <dgm:cxn modelId="{A386E95D-3499-48A6-9CAC-7AC5E95708DB}" type="presParOf" srcId="{66D8CC70-3840-4AED-90D3-46097D9B8EE7}" destId="{1D7DE8FC-79DC-462B-B3B9-9F55AF1763CB}" srcOrd="0" destOrd="0" presId="urn:microsoft.com/office/officeart/2005/8/layout/process4"/>
    <dgm:cxn modelId="{4F723B7B-12B2-4903-A05F-38B2B406690E}" type="presParOf" srcId="{E663DE51-4576-4A40-ABD7-4C5408BC4543}" destId="{3576FC75-9838-402E-9B2A-7B04DD455045}" srcOrd="5" destOrd="0" presId="urn:microsoft.com/office/officeart/2005/8/layout/process4"/>
    <dgm:cxn modelId="{291F1800-B933-4F55-BC93-AC5FCE93293C}" type="presParOf" srcId="{E663DE51-4576-4A40-ABD7-4C5408BC4543}" destId="{2CCE705E-F009-4CC0-B8BD-9A01E07D3AB2}" srcOrd="6" destOrd="0" presId="urn:microsoft.com/office/officeart/2005/8/layout/process4"/>
    <dgm:cxn modelId="{E9D12322-F899-44FC-A621-2311184B5717}" type="presParOf" srcId="{2CCE705E-F009-4CC0-B8BD-9A01E07D3AB2}" destId="{DD541D8D-1F4F-4124-BACA-907F8BB475F0}" srcOrd="0" destOrd="0" presId="urn:microsoft.com/office/officeart/2005/8/layout/process4"/>
    <dgm:cxn modelId="{7E336697-DD3B-46CA-8BA9-B5A6C194CD66}" type="presParOf" srcId="{E663DE51-4576-4A40-ABD7-4C5408BC4543}" destId="{AD3EB3B1-6901-4BA6-B1F1-1CF69D1FC537}" srcOrd="7" destOrd="0" presId="urn:microsoft.com/office/officeart/2005/8/layout/process4"/>
    <dgm:cxn modelId="{339BD03A-C352-4F3D-99C4-2A3D90CCFE6C}" type="presParOf" srcId="{E663DE51-4576-4A40-ABD7-4C5408BC4543}" destId="{CD231532-4566-40BA-9841-75AF5350E2D4}" srcOrd="8" destOrd="0" presId="urn:microsoft.com/office/officeart/2005/8/layout/process4"/>
    <dgm:cxn modelId="{6CAC09B1-69C7-472B-B38B-8F175F5C9763}" type="presParOf" srcId="{CD231532-4566-40BA-9841-75AF5350E2D4}" destId="{AD8DE4A0-05E8-41EF-AE9F-DB91C615A54D}" srcOrd="0" destOrd="0" presId="urn:microsoft.com/office/officeart/2005/8/layout/process4"/>
    <dgm:cxn modelId="{F3EBAAD6-ADBF-4733-97D9-6F4EB361C175}" type="presParOf" srcId="{E663DE51-4576-4A40-ABD7-4C5408BC4543}" destId="{37E7EFF4-1912-4263-AFF3-AF3AB7F51A9D}" srcOrd="9" destOrd="0" presId="urn:microsoft.com/office/officeart/2005/8/layout/process4"/>
    <dgm:cxn modelId="{9ECB42C6-68E4-4BB3-A1FB-E2212F76ECCF}" type="presParOf" srcId="{E663DE51-4576-4A40-ABD7-4C5408BC4543}" destId="{02EA2E2C-42D1-4B88-87F3-665F3E2F9B51}" srcOrd="10" destOrd="0" presId="urn:microsoft.com/office/officeart/2005/8/layout/process4"/>
    <dgm:cxn modelId="{A29C978B-768C-4A2B-8131-224B699D76B4}" type="presParOf" srcId="{02EA2E2C-42D1-4B88-87F3-665F3E2F9B51}" destId="{D3DB0DC5-9548-4E95-8E0D-4A022F0D9DFF}" srcOrd="0" destOrd="0" presId="urn:microsoft.com/office/officeart/2005/8/layout/process4"/>
    <dgm:cxn modelId="{B1C66E6C-0A2E-4A6C-8E7F-4EABC817F993}" type="presParOf" srcId="{E663DE51-4576-4A40-ABD7-4C5408BC4543}" destId="{3922F761-02FE-47CA-8FBC-98AD68531BFF}" srcOrd="11" destOrd="0" presId="urn:microsoft.com/office/officeart/2005/8/layout/process4"/>
    <dgm:cxn modelId="{239CB2DD-8E14-474E-81AF-643D0335E99A}" type="presParOf" srcId="{E663DE51-4576-4A40-ABD7-4C5408BC4543}" destId="{313FC0D7-15E9-44F1-A6B4-A0BB5C7D12EF}" srcOrd="12" destOrd="0" presId="urn:microsoft.com/office/officeart/2005/8/layout/process4"/>
    <dgm:cxn modelId="{49433AB2-E4BE-4118-A9F8-57CE7B9E14E2}" type="presParOf" srcId="{313FC0D7-15E9-44F1-A6B4-A0BB5C7D12EF}" destId="{D9C9996C-C48E-4B1D-A8C9-4493DFC9890A}" srcOrd="0" destOrd="0" presId="urn:microsoft.com/office/officeart/2005/8/layout/process4"/>
    <dgm:cxn modelId="{8C985658-2379-4A83-BFA0-C30B96E05E42}" type="presParOf" srcId="{E663DE51-4576-4A40-ABD7-4C5408BC4543}" destId="{50AA4AA1-A484-4D29-A0B3-90630280F338}" srcOrd="13" destOrd="0" presId="urn:microsoft.com/office/officeart/2005/8/layout/process4"/>
    <dgm:cxn modelId="{32D9E0B0-41D5-4225-89AF-4E2D9B56BEC7}" type="presParOf" srcId="{E663DE51-4576-4A40-ABD7-4C5408BC4543}" destId="{7A742963-C2A5-445A-8E0F-F029954EA549}" srcOrd="14" destOrd="0" presId="urn:microsoft.com/office/officeart/2005/8/layout/process4"/>
    <dgm:cxn modelId="{590C8BC8-7B4B-4B31-9E03-A48D042161C6}" type="presParOf" srcId="{7A742963-C2A5-445A-8E0F-F029954EA549}" destId="{A24D1EF8-AF7E-412B-98D7-BCE27CFD7C38}" srcOrd="0" destOrd="0" presId="urn:microsoft.com/office/officeart/2005/8/layout/process4"/>
    <dgm:cxn modelId="{2427A085-F4EB-46E9-A5E2-8BF4F00675C6}" type="presParOf" srcId="{E663DE51-4576-4A40-ABD7-4C5408BC4543}" destId="{4FFA3305-71A3-4324-8637-10DB905CF187}" srcOrd="15" destOrd="0" presId="urn:microsoft.com/office/officeart/2005/8/layout/process4"/>
    <dgm:cxn modelId="{04B0D060-9814-4911-A2E0-5060C6049412}" type="presParOf" srcId="{E663DE51-4576-4A40-ABD7-4C5408BC4543}" destId="{E448F684-0F10-4BBB-B35E-CB2719BD7FE9}" srcOrd="16" destOrd="0" presId="urn:microsoft.com/office/officeart/2005/8/layout/process4"/>
    <dgm:cxn modelId="{A4020DA2-CE6A-4EB6-AB98-8C71D42C3548}" type="presParOf" srcId="{E448F684-0F10-4BBB-B35E-CB2719BD7FE9}" destId="{D6F4504D-AF17-425D-8A97-D341C2A80A72}" srcOrd="0" destOrd="0" presId="urn:microsoft.com/office/officeart/2005/8/layout/process4"/>
    <dgm:cxn modelId="{C5F6791C-1BA2-4338-AFA4-D49589CE1E6C}" type="presParOf" srcId="{E663DE51-4576-4A40-ABD7-4C5408BC4543}" destId="{ACF3C2C8-992E-4CA1-BF91-FC2F68893B5C}" srcOrd="17" destOrd="0" presId="urn:microsoft.com/office/officeart/2005/8/layout/process4"/>
    <dgm:cxn modelId="{456EBA0D-1598-45BD-A27D-8824D2BA3C02}" type="presParOf" srcId="{E663DE51-4576-4A40-ABD7-4C5408BC4543}" destId="{182F7184-3BC3-467E-A8B2-9629E49CD153}" srcOrd="18" destOrd="0" presId="urn:microsoft.com/office/officeart/2005/8/layout/process4"/>
    <dgm:cxn modelId="{921C3ABD-1D94-42EE-B9F9-27241A47AA6D}" type="presParOf" srcId="{182F7184-3BC3-467E-A8B2-9629E49CD153}" destId="{B533447E-E513-4941-830A-4660E0D554ED}" srcOrd="0" destOrd="0" presId="urn:microsoft.com/office/officeart/2005/8/layout/process4"/>
    <dgm:cxn modelId="{32B6676B-CE67-4694-8C3A-EE24C41D6A45}" type="presParOf" srcId="{E663DE51-4576-4A40-ABD7-4C5408BC4543}" destId="{B9633CF1-B507-4834-BF51-CF407309562E}" srcOrd="19" destOrd="0" presId="urn:microsoft.com/office/officeart/2005/8/layout/process4"/>
    <dgm:cxn modelId="{EEE099AB-391C-405F-8D4E-53F6BDF23884}" type="presParOf" srcId="{E663DE51-4576-4A40-ABD7-4C5408BC4543}" destId="{2F7D132E-AB3A-4236-B49D-6BD42484A6A8}" srcOrd="20" destOrd="0" presId="urn:microsoft.com/office/officeart/2005/8/layout/process4"/>
    <dgm:cxn modelId="{76F6B8F1-FDE5-44D6-A119-6331FC9EE650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>
        <a:solidFill>
          <a:srgbClr val="EA0000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</dgm:pt>
    <dgm:pt modelId="{D1AFE13B-78C1-4792-B816-9DCDCEE06422}" type="pres">
      <dgm:prSet presAssocID="{D8FC379C-584D-48D3-8280-CEAEF97633D8}" presName="arrowAndChildren" presStyleCnt="0"/>
      <dgm:spPr/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</dgm:pt>
    <dgm:pt modelId="{66D8CC70-3840-4AED-90D3-46097D9B8EE7}" type="pres">
      <dgm:prSet presAssocID="{2B571475-2F8A-451B-B3CB-6C036DFAB3BD}" presName="arrowAndChildren" presStyleCnt="0"/>
      <dgm:spPr/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</dgm:pt>
    <dgm:pt modelId="{2CCE705E-F009-4CC0-B8BD-9A01E07D3AB2}" type="pres">
      <dgm:prSet presAssocID="{BDD4303C-006D-4203-B9A7-E7AF193CE799}" presName="arrowAndChildren" presStyleCnt="0"/>
      <dgm:spPr/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</dgm:pt>
    <dgm:pt modelId="{CD231532-4566-40BA-9841-75AF5350E2D4}" type="pres">
      <dgm:prSet presAssocID="{CAD783B0-D62F-4564-BB6B-4FD3309C1E08}" presName="arrowAndChildren" presStyleCnt="0"/>
      <dgm:spPr/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</dgm:pt>
    <dgm:pt modelId="{02EA2E2C-42D1-4B88-87F3-665F3E2F9B51}" type="pres">
      <dgm:prSet presAssocID="{3BED8F20-F34B-423A-B58F-66830D54EE8F}" presName="arrowAndChildren" presStyleCnt="0"/>
      <dgm:spPr/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</dgm:pt>
    <dgm:pt modelId="{313FC0D7-15E9-44F1-A6B4-A0BB5C7D12EF}" type="pres">
      <dgm:prSet presAssocID="{43613885-32DB-47A4-8E77-25C1FB3390DB}" presName="arrowAndChildren" presStyleCnt="0"/>
      <dgm:spPr/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</dgm:pt>
    <dgm:pt modelId="{7A742963-C2A5-445A-8E0F-F029954EA549}" type="pres">
      <dgm:prSet presAssocID="{97174056-1C4D-403C-8F05-33B3390156B5}" presName="arrowAndChildren" presStyleCnt="0"/>
      <dgm:spPr/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</dgm:pt>
    <dgm:pt modelId="{E448F684-0F10-4BBB-B35E-CB2719BD7FE9}" type="pres">
      <dgm:prSet presAssocID="{691C2482-64C1-44E1-A554-74FFB83DEA3B}" presName="arrowAndChildren" presStyleCnt="0"/>
      <dgm:spPr/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</dgm:pt>
    <dgm:pt modelId="{182F7184-3BC3-467E-A8B2-9629E49CD153}" type="pres">
      <dgm:prSet presAssocID="{E97448CB-7675-4297-A6E1-365ED930DC11}" presName="arrowAndChildren" presStyleCnt="0"/>
      <dgm:spPr/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</dgm:pt>
    <dgm:pt modelId="{2F7D132E-AB3A-4236-B49D-6BD42484A6A8}" type="pres">
      <dgm:prSet presAssocID="{55C0B2D6-7BC4-4B3D-AC1F-F8726F0F6763}" presName="arrowAndChildren" presStyleCnt="0"/>
      <dgm:spPr/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366987BF-8FBC-45FE-A9F3-A873E14E02AE}" type="presOf" srcId="{3BED8F20-F34B-423A-B58F-66830D54EE8F}" destId="{D3DB0DC5-9548-4E95-8E0D-4A022F0D9DFF}" srcOrd="0" destOrd="0" presId="urn:microsoft.com/office/officeart/2005/8/layout/process4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F1A453D5-D795-445E-BB91-6A7E305B5092}" type="presOf" srcId="{58A76077-FCCF-417B-AE89-D0244879FE3B}" destId="{A44A91B2-3D9F-481D-93E5-2A180B2C97D5}" srcOrd="0" destOrd="0" presId="urn:microsoft.com/office/officeart/2005/8/layout/process4"/>
    <dgm:cxn modelId="{42A0950C-1D5B-4B9B-B85A-9AAEE4CC34AB}" type="presOf" srcId="{55C0B2D6-7BC4-4B3D-AC1F-F8726F0F6763}" destId="{F1F5BA99-2945-4B2D-8489-B2083A8BA9B2}" srcOrd="0" destOrd="0" presId="urn:microsoft.com/office/officeart/2005/8/layout/process4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0C38F26B-D1FE-4717-87EB-713FCE4E33A2}" type="presOf" srcId="{43613885-32DB-47A4-8E77-25C1FB3390DB}" destId="{D9C9996C-C48E-4B1D-A8C9-4493DFC9890A}" srcOrd="0" destOrd="0" presId="urn:microsoft.com/office/officeart/2005/8/layout/process4"/>
    <dgm:cxn modelId="{75F30448-39A7-4D79-B5FD-556F17CB34CB}" type="presOf" srcId="{365BC127-0900-4C40-8DAF-D812ACE576C3}" destId="{E663DE51-4576-4A40-ABD7-4C5408BC4543}" srcOrd="0" destOrd="0" presId="urn:microsoft.com/office/officeart/2005/8/layout/process4"/>
    <dgm:cxn modelId="{0721F6A2-5BA3-4F9E-AB60-E96106C3B7E1}" type="presOf" srcId="{691C2482-64C1-44E1-A554-74FFB83DEA3B}" destId="{D6F4504D-AF17-425D-8A97-D341C2A80A72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75439CBB-963F-4C50-A89E-891523F24FAF}" type="presOf" srcId="{D8FC379C-584D-48D3-8280-CEAEF97633D8}" destId="{838CF99C-507F-452D-840A-E7C8892091B3}" srcOrd="0" destOrd="0" presId="urn:microsoft.com/office/officeart/2005/8/layout/process4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08F5F2DF-C8B5-45CC-ADAF-5705E5D7B4F4}" type="presOf" srcId="{BDD4303C-006D-4203-B9A7-E7AF193CE799}" destId="{DD541D8D-1F4F-4124-BACA-907F8BB475F0}" srcOrd="0" destOrd="0" presId="urn:microsoft.com/office/officeart/2005/8/layout/process4"/>
    <dgm:cxn modelId="{E72D1C49-FAC9-48F3-8246-D7DD049FAD4B}" type="presOf" srcId="{97174056-1C4D-403C-8F05-33B3390156B5}" destId="{A24D1EF8-AF7E-412B-98D7-BCE27CFD7C38}" srcOrd="0" destOrd="0" presId="urn:microsoft.com/office/officeart/2005/8/layout/process4"/>
    <dgm:cxn modelId="{91B18BFB-FE71-4EE8-BFDD-6510E1FF95E3}" type="presOf" srcId="{E97448CB-7675-4297-A6E1-365ED930DC11}" destId="{B533447E-E513-4941-830A-4660E0D554ED}" srcOrd="0" destOrd="0" presId="urn:microsoft.com/office/officeart/2005/8/layout/process4"/>
    <dgm:cxn modelId="{CFBE8BAA-C83A-4101-A159-9B9ECB451267}" type="presOf" srcId="{CAD783B0-D62F-4564-BB6B-4FD3309C1E08}" destId="{AD8DE4A0-05E8-41EF-AE9F-DB91C615A54D}" srcOrd="0" destOrd="0" presId="urn:microsoft.com/office/officeart/2005/8/layout/process4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56AEFDD0-0A10-4628-832D-D9AC937C7267}" type="presOf" srcId="{2B571475-2F8A-451B-B3CB-6C036DFAB3BD}" destId="{1D7DE8FC-79DC-462B-B3B9-9F55AF1763CB}" srcOrd="0" destOrd="0" presId="urn:microsoft.com/office/officeart/2005/8/layout/process4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29EBE0C8-B37A-4F98-BBE3-4F66FF8F1F2B}" type="presParOf" srcId="{E663DE51-4576-4A40-ABD7-4C5408BC4543}" destId="{A34CA7CC-3FA5-4A9E-9EB2-15B4FE89FA6C}" srcOrd="0" destOrd="0" presId="urn:microsoft.com/office/officeart/2005/8/layout/process4"/>
    <dgm:cxn modelId="{88306FD7-33AC-4E37-993C-4C90B1ABDF1B}" type="presParOf" srcId="{A34CA7CC-3FA5-4A9E-9EB2-15B4FE89FA6C}" destId="{A44A91B2-3D9F-481D-93E5-2A180B2C97D5}" srcOrd="0" destOrd="0" presId="urn:microsoft.com/office/officeart/2005/8/layout/process4"/>
    <dgm:cxn modelId="{D8D65660-F6DB-4904-9781-7F58232516CE}" type="presParOf" srcId="{E663DE51-4576-4A40-ABD7-4C5408BC4543}" destId="{0768F359-028A-4692-A98F-6FE6B6E69B87}" srcOrd="1" destOrd="0" presId="urn:microsoft.com/office/officeart/2005/8/layout/process4"/>
    <dgm:cxn modelId="{1D107265-939F-43CE-B483-A0D03DBD6422}" type="presParOf" srcId="{E663DE51-4576-4A40-ABD7-4C5408BC4543}" destId="{D1AFE13B-78C1-4792-B816-9DCDCEE06422}" srcOrd="2" destOrd="0" presId="urn:microsoft.com/office/officeart/2005/8/layout/process4"/>
    <dgm:cxn modelId="{69DCFF66-AAA2-4193-A026-F58DB5BEC5AD}" type="presParOf" srcId="{D1AFE13B-78C1-4792-B816-9DCDCEE06422}" destId="{838CF99C-507F-452D-840A-E7C8892091B3}" srcOrd="0" destOrd="0" presId="urn:microsoft.com/office/officeart/2005/8/layout/process4"/>
    <dgm:cxn modelId="{8E771640-0055-4D93-8428-07B93D48FBD8}" type="presParOf" srcId="{E663DE51-4576-4A40-ABD7-4C5408BC4543}" destId="{E0FF86A0-85AD-4E54-8581-6C67A1B729FA}" srcOrd="3" destOrd="0" presId="urn:microsoft.com/office/officeart/2005/8/layout/process4"/>
    <dgm:cxn modelId="{005A0053-A8B5-41D6-8A21-7FCADC875DCD}" type="presParOf" srcId="{E663DE51-4576-4A40-ABD7-4C5408BC4543}" destId="{66D8CC70-3840-4AED-90D3-46097D9B8EE7}" srcOrd="4" destOrd="0" presId="urn:microsoft.com/office/officeart/2005/8/layout/process4"/>
    <dgm:cxn modelId="{1E3A4167-58B8-4CAD-8097-9382157A7276}" type="presParOf" srcId="{66D8CC70-3840-4AED-90D3-46097D9B8EE7}" destId="{1D7DE8FC-79DC-462B-B3B9-9F55AF1763CB}" srcOrd="0" destOrd="0" presId="urn:microsoft.com/office/officeart/2005/8/layout/process4"/>
    <dgm:cxn modelId="{A62598E0-66B5-4F75-B61D-BA6FE97EB93E}" type="presParOf" srcId="{E663DE51-4576-4A40-ABD7-4C5408BC4543}" destId="{3576FC75-9838-402E-9B2A-7B04DD455045}" srcOrd="5" destOrd="0" presId="urn:microsoft.com/office/officeart/2005/8/layout/process4"/>
    <dgm:cxn modelId="{48D73102-53A0-4866-B77B-26460CF53A94}" type="presParOf" srcId="{E663DE51-4576-4A40-ABD7-4C5408BC4543}" destId="{2CCE705E-F009-4CC0-B8BD-9A01E07D3AB2}" srcOrd="6" destOrd="0" presId="urn:microsoft.com/office/officeart/2005/8/layout/process4"/>
    <dgm:cxn modelId="{DE792228-805B-427E-B8AF-3C4182804D34}" type="presParOf" srcId="{2CCE705E-F009-4CC0-B8BD-9A01E07D3AB2}" destId="{DD541D8D-1F4F-4124-BACA-907F8BB475F0}" srcOrd="0" destOrd="0" presId="urn:microsoft.com/office/officeart/2005/8/layout/process4"/>
    <dgm:cxn modelId="{8DD9A0F2-C4EA-4750-9AC9-D1A14541EF9C}" type="presParOf" srcId="{E663DE51-4576-4A40-ABD7-4C5408BC4543}" destId="{AD3EB3B1-6901-4BA6-B1F1-1CF69D1FC537}" srcOrd="7" destOrd="0" presId="urn:microsoft.com/office/officeart/2005/8/layout/process4"/>
    <dgm:cxn modelId="{646B0071-0899-44BA-BE99-E7FC7FC9E0DF}" type="presParOf" srcId="{E663DE51-4576-4A40-ABD7-4C5408BC4543}" destId="{CD231532-4566-40BA-9841-75AF5350E2D4}" srcOrd="8" destOrd="0" presId="urn:microsoft.com/office/officeart/2005/8/layout/process4"/>
    <dgm:cxn modelId="{A7753674-91DA-4115-BEAC-D01E36990315}" type="presParOf" srcId="{CD231532-4566-40BA-9841-75AF5350E2D4}" destId="{AD8DE4A0-05E8-41EF-AE9F-DB91C615A54D}" srcOrd="0" destOrd="0" presId="urn:microsoft.com/office/officeart/2005/8/layout/process4"/>
    <dgm:cxn modelId="{8E15DAD5-8D73-45CE-8C64-D0C49526C77B}" type="presParOf" srcId="{E663DE51-4576-4A40-ABD7-4C5408BC4543}" destId="{37E7EFF4-1912-4263-AFF3-AF3AB7F51A9D}" srcOrd="9" destOrd="0" presId="urn:microsoft.com/office/officeart/2005/8/layout/process4"/>
    <dgm:cxn modelId="{FD08EE42-1C19-4A5C-9E16-14C9F535A5A0}" type="presParOf" srcId="{E663DE51-4576-4A40-ABD7-4C5408BC4543}" destId="{02EA2E2C-42D1-4B88-87F3-665F3E2F9B51}" srcOrd="10" destOrd="0" presId="urn:microsoft.com/office/officeart/2005/8/layout/process4"/>
    <dgm:cxn modelId="{BBC8AC14-30B0-468E-8020-4AE3ED6C8270}" type="presParOf" srcId="{02EA2E2C-42D1-4B88-87F3-665F3E2F9B51}" destId="{D3DB0DC5-9548-4E95-8E0D-4A022F0D9DFF}" srcOrd="0" destOrd="0" presId="urn:microsoft.com/office/officeart/2005/8/layout/process4"/>
    <dgm:cxn modelId="{895C2A78-9518-41F8-90D4-A09A2388E557}" type="presParOf" srcId="{E663DE51-4576-4A40-ABD7-4C5408BC4543}" destId="{3922F761-02FE-47CA-8FBC-98AD68531BFF}" srcOrd="11" destOrd="0" presId="urn:microsoft.com/office/officeart/2005/8/layout/process4"/>
    <dgm:cxn modelId="{8E7C50EE-6E25-4F96-B951-986D5A91FE54}" type="presParOf" srcId="{E663DE51-4576-4A40-ABD7-4C5408BC4543}" destId="{313FC0D7-15E9-44F1-A6B4-A0BB5C7D12EF}" srcOrd="12" destOrd="0" presId="urn:microsoft.com/office/officeart/2005/8/layout/process4"/>
    <dgm:cxn modelId="{C4DC1445-8510-4186-BD56-DCF789469C94}" type="presParOf" srcId="{313FC0D7-15E9-44F1-A6B4-A0BB5C7D12EF}" destId="{D9C9996C-C48E-4B1D-A8C9-4493DFC9890A}" srcOrd="0" destOrd="0" presId="urn:microsoft.com/office/officeart/2005/8/layout/process4"/>
    <dgm:cxn modelId="{CD02FDD5-533B-4E12-9798-0A3F32A17C3D}" type="presParOf" srcId="{E663DE51-4576-4A40-ABD7-4C5408BC4543}" destId="{50AA4AA1-A484-4D29-A0B3-90630280F338}" srcOrd="13" destOrd="0" presId="urn:microsoft.com/office/officeart/2005/8/layout/process4"/>
    <dgm:cxn modelId="{53B27038-36AE-414F-AB3A-1F985F571CD8}" type="presParOf" srcId="{E663DE51-4576-4A40-ABD7-4C5408BC4543}" destId="{7A742963-C2A5-445A-8E0F-F029954EA549}" srcOrd="14" destOrd="0" presId="urn:microsoft.com/office/officeart/2005/8/layout/process4"/>
    <dgm:cxn modelId="{9B80BEF8-F71C-4171-9282-28AD4E9DDAB3}" type="presParOf" srcId="{7A742963-C2A5-445A-8E0F-F029954EA549}" destId="{A24D1EF8-AF7E-412B-98D7-BCE27CFD7C38}" srcOrd="0" destOrd="0" presId="urn:microsoft.com/office/officeart/2005/8/layout/process4"/>
    <dgm:cxn modelId="{FCA608D6-4112-4B7D-9E7E-0BF181EC4725}" type="presParOf" srcId="{E663DE51-4576-4A40-ABD7-4C5408BC4543}" destId="{4FFA3305-71A3-4324-8637-10DB905CF187}" srcOrd="15" destOrd="0" presId="urn:microsoft.com/office/officeart/2005/8/layout/process4"/>
    <dgm:cxn modelId="{0973D592-C4DF-4805-AC41-CB252B30D952}" type="presParOf" srcId="{E663DE51-4576-4A40-ABD7-4C5408BC4543}" destId="{E448F684-0F10-4BBB-B35E-CB2719BD7FE9}" srcOrd="16" destOrd="0" presId="urn:microsoft.com/office/officeart/2005/8/layout/process4"/>
    <dgm:cxn modelId="{06B8BF06-4A12-44D9-BC66-E121DDF4A4F4}" type="presParOf" srcId="{E448F684-0F10-4BBB-B35E-CB2719BD7FE9}" destId="{D6F4504D-AF17-425D-8A97-D341C2A80A72}" srcOrd="0" destOrd="0" presId="urn:microsoft.com/office/officeart/2005/8/layout/process4"/>
    <dgm:cxn modelId="{28ADA47C-98EF-4CA5-9BA5-E8EC52BCB703}" type="presParOf" srcId="{E663DE51-4576-4A40-ABD7-4C5408BC4543}" destId="{ACF3C2C8-992E-4CA1-BF91-FC2F68893B5C}" srcOrd="17" destOrd="0" presId="urn:microsoft.com/office/officeart/2005/8/layout/process4"/>
    <dgm:cxn modelId="{90CEFA14-1DA3-4828-BA0A-61EE4795EA15}" type="presParOf" srcId="{E663DE51-4576-4A40-ABD7-4C5408BC4543}" destId="{182F7184-3BC3-467E-A8B2-9629E49CD153}" srcOrd="18" destOrd="0" presId="urn:microsoft.com/office/officeart/2005/8/layout/process4"/>
    <dgm:cxn modelId="{274136A1-C104-45A2-8613-4ED3BA63C26F}" type="presParOf" srcId="{182F7184-3BC3-467E-A8B2-9629E49CD153}" destId="{B533447E-E513-4941-830A-4660E0D554ED}" srcOrd="0" destOrd="0" presId="urn:microsoft.com/office/officeart/2005/8/layout/process4"/>
    <dgm:cxn modelId="{82731E70-828D-4F1B-AB19-43E53848FCCE}" type="presParOf" srcId="{E663DE51-4576-4A40-ABD7-4C5408BC4543}" destId="{B9633CF1-B507-4834-BF51-CF407309562E}" srcOrd="19" destOrd="0" presId="urn:microsoft.com/office/officeart/2005/8/layout/process4"/>
    <dgm:cxn modelId="{08E9E08A-CD69-47CC-A01E-9DCAA970B0CF}" type="presParOf" srcId="{E663DE51-4576-4A40-ABD7-4C5408BC4543}" destId="{2F7D132E-AB3A-4236-B49D-6BD42484A6A8}" srcOrd="20" destOrd="0" presId="urn:microsoft.com/office/officeart/2005/8/layout/process4"/>
    <dgm:cxn modelId="{16ED336E-A895-4F1F-873A-A785CE77267C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>
        <a:solidFill>
          <a:srgbClr val="2EB069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>
        <a:solidFill>
          <a:srgbClr val="EA0000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</dgm:pt>
    <dgm:pt modelId="{D1AFE13B-78C1-4792-B816-9DCDCEE06422}" type="pres">
      <dgm:prSet presAssocID="{D8FC379C-584D-48D3-8280-CEAEF97633D8}" presName="arrowAndChildren" presStyleCnt="0"/>
      <dgm:spPr/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</dgm:pt>
    <dgm:pt modelId="{66D8CC70-3840-4AED-90D3-46097D9B8EE7}" type="pres">
      <dgm:prSet presAssocID="{2B571475-2F8A-451B-B3CB-6C036DFAB3BD}" presName="arrowAndChildren" presStyleCnt="0"/>
      <dgm:spPr/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</dgm:pt>
    <dgm:pt modelId="{2CCE705E-F009-4CC0-B8BD-9A01E07D3AB2}" type="pres">
      <dgm:prSet presAssocID="{BDD4303C-006D-4203-B9A7-E7AF193CE799}" presName="arrowAndChildren" presStyleCnt="0"/>
      <dgm:spPr/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</dgm:pt>
    <dgm:pt modelId="{CD231532-4566-40BA-9841-75AF5350E2D4}" type="pres">
      <dgm:prSet presAssocID="{CAD783B0-D62F-4564-BB6B-4FD3309C1E08}" presName="arrowAndChildren" presStyleCnt="0"/>
      <dgm:spPr/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</dgm:pt>
    <dgm:pt modelId="{02EA2E2C-42D1-4B88-87F3-665F3E2F9B51}" type="pres">
      <dgm:prSet presAssocID="{3BED8F20-F34B-423A-B58F-66830D54EE8F}" presName="arrowAndChildren" presStyleCnt="0"/>
      <dgm:spPr/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</dgm:pt>
    <dgm:pt modelId="{313FC0D7-15E9-44F1-A6B4-A0BB5C7D12EF}" type="pres">
      <dgm:prSet presAssocID="{43613885-32DB-47A4-8E77-25C1FB3390DB}" presName="arrowAndChildren" presStyleCnt="0"/>
      <dgm:spPr/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</dgm:pt>
    <dgm:pt modelId="{7A742963-C2A5-445A-8E0F-F029954EA549}" type="pres">
      <dgm:prSet presAssocID="{97174056-1C4D-403C-8F05-33B3390156B5}" presName="arrowAndChildren" presStyleCnt="0"/>
      <dgm:spPr/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</dgm:pt>
    <dgm:pt modelId="{E448F684-0F10-4BBB-B35E-CB2719BD7FE9}" type="pres">
      <dgm:prSet presAssocID="{691C2482-64C1-44E1-A554-74FFB83DEA3B}" presName="arrowAndChildren" presStyleCnt="0"/>
      <dgm:spPr/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</dgm:pt>
    <dgm:pt modelId="{182F7184-3BC3-467E-A8B2-9629E49CD153}" type="pres">
      <dgm:prSet presAssocID="{E97448CB-7675-4297-A6E1-365ED930DC11}" presName="arrowAndChildren" presStyleCnt="0"/>
      <dgm:spPr/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</dgm:pt>
    <dgm:pt modelId="{2F7D132E-AB3A-4236-B49D-6BD42484A6A8}" type="pres">
      <dgm:prSet presAssocID="{55C0B2D6-7BC4-4B3D-AC1F-F8726F0F6763}" presName="arrowAndChildren" presStyleCnt="0"/>
      <dgm:spPr/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EA441019-0964-4C91-AEA0-CABBD5D99CEF}" type="presOf" srcId="{2B571475-2F8A-451B-B3CB-6C036DFAB3BD}" destId="{1D7DE8FC-79DC-462B-B3B9-9F55AF1763CB}" srcOrd="0" destOrd="0" presId="urn:microsoft.com/office/officeart/2005/8/layout/process4"/>
    <dgm:cxn modelId="{5018333B-FC8B-45DF-861A-F28727D85FBE}" type="presOf" srcId="{97174056-1C4D-403C-8F05-33B3390156B5}" destId="{A24D1EF8-AF7E-412B-98D7-BCE27CFD7C38}" srcOrd="0" destOrd="0" presId="urn:microsoft.com/office/officeart/2005/8/layout/process4"/>
    <dgm:cxn modelId="{09531CE9-C545-46C1-98C2-12F8C8228609}" type="presOf" srcId="{D8FC379C-584D-48D3-8280-CEAEF97633D8}" destId="{838CF99C-507F-452D-840A-E7C8892091B3}" srcOrd="0" destOrd="0" presId="urn:microsoft.com/office/officeart/2005/8/layout/process4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83000EC2-5282-42E1-856C-53B98384E806}" type="presOf" srcId="{58A76077-FCCF-417B-AE89-D0244879FE3B}" destId="{A44A91B2-3D9F-481D-93E5-2A180B2C97D5}" srcOrd="0" destOrd="0" presId="urn:microsoft.com/office/officeart/2005/8/layout/process4"/>
    <dgm:cxn modelId="{4DCEFE8E-6317-427D-A894-9F02E11430FF}" type="presOf" srcId="{43613885-32DB-47A4-8E77-25C1FB3390DB}" destId="{D9C9996C-C48E-4B1D-A8C9-4493DFC9890A}" srcOrd="0" destOrd="0" presId="urn:microsoft.com/office/officeart/2005/8/layout/process4"/>
    <dgm:cxn modelId="{0C4BCCD3-F13F-4AFC-A61B-EBD8C9ACD506}" type="presOf" srcId="{55C0B2D6-7BC4-4B3D-AC1F-F8726F0F6763}" destId="{F1F5BA99-2945-4B2D-8489-B2083A8BA9B2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092D1BD7-562A-49CD-9904-9831A10292E3}" type="presOf" srcId="{3BED8F20-F34B-423A-B58F-66830D54EE8F}" destId="{D3DB0DC5-9548-4E95-8E0D-4A022F0D9DFF}" srcOrd="0" destOrd="0" presId="urn:microsoft.com/office/officeart/2005/8/layout/process4"/>
    <dgm:cxn modelId="{9EE99685-23D6-4D68-8AAF-4C34E93A4846}" type="presOf" srcId="{BDD4303C-006D-4203-B9A7-E7AF193CE799}" destId="{DD541D8D-1F4F-4124-BACA-907F8BB475F0}" srcOrd="0" destOrd="0" presId="urn:microsoft.com/office/officeart/2005/8/layout/process4"/>
    <dgm:cxn modelId="{F13D588C-58E1-4359-8C5D-6FEC8C2A4646}" type="presOf" srcId="{CAD783B0-D62F-4564-BB6B-4FD3309C1E08}" destId="{AD8DE4A0-05E8-41EF-AE9F-DB91C615A54D}" srcOrd="0" destOrd="0" presId="urn:microsoft.com/office/officeart/2005/8/layout/process4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C40A713A-B860-41A9-B620-00B478B5BEBB}" type="presOf" srcId="{691C2482-64C1-44E1-A554-74FFB83DEA3B}" destId="{D6F4504D-AF17-425D-8A97-D341C2A80A72}" srcOrd="0" destOrd="0" presId="urn:microsoft.com/office/officeart/2005/8/layout/process4"/>
    <dgm:cxn modelId="{7D297E75-EB46-469D-8004-3CCF1D49C64B}" type="presOf" srcId="{E97448CB-7675-4297-A6E1-365ED930DC11}" destId="{B533447E-E513-4941-830A-4660E0D554ED}" srcOrd="0" destOrd="0" presId="urn:microsoft.com/office/officeart/2005/8/layout/process4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9F0365C5-7214-40EE-A2CD-1846ED44C0EF}" type="presOf" srcId="{365BC127-0900-4C40-8DAF-D812ACE576C3}" destId="{E663DE51-4576-4A40-ABD7-4C5408BC4543}" srcOrd="0" destOrd="0" presId="urn:microsoft.com/office/officeart/2005/8/layout/process4"/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E6EAC060-C82A-45C3-9503-5429208A5E97}" type="presParOf" srcId="{E663DE51-4576-4A40-ABD7-4C5408BC4543}" destId="{A34CA7CC-3FA5-4A9E-9EB2-15B4FE89FA6C}" srcOrd="0" destOrd="0" presId="urn:microsoft.com/office/officeart/2005/8/layout/process4"/>
    <dgm:cxn modelId="{2BBDC267-2BE6-479F-A1CC-EB8BDDCCC6A6}" type="presParOf" srcId="{A34CA7CC-3FA5-4A9E-9EB2-15B4FE89FA6C}" destId="{A44A91B2-3D9F-481D-93E5-2A180B2C97D5}" srcOrd="0" destOrd="0" presId="urn:microsoft.com/office/officeart/2005/8/layout/process4"/>
    <dgm:cxn modelId="{AEE86176-9148-4724-BD98-8FE92192B57D}" type="presParOf" srcId="{E663DE51-4576-4A40-ABD7-4C5408BC4543}" destId="{0768F359-028A-4692-A98F-6FE6B6E69B87}" srcOrd="1" destOrd="0" presId="urn:microsoft.com/office/officeart/2005/8/layout/process4"/>
    <dgm:cxn modelId="{B672614F-F6B7-410B-A3D3-2367C304F011}" type="presParOf" srcId="{E663DE51-4576-4A40-ABD7-4C5408BC4543}" destId="{D1AFE13B-78C1-4792-B816-9DCDCEE06422}" srcOrd="2" destOrd="0" presId="urn:microsoft.com/office/officeart/2005/8/layout/process4"/>
    <dgm:cxn modelId="{E6660880-329C-45D1-9331-86F11477EFE8}" type="presParOf" srcId="{D1AFE13B-78C1-4792-B816-9DCDCEE06422}" destId="{838CF99C-507F-452D-840A-E7C8892091B3}" srcOrd="0" destOrd="0" presId="urn:microsoft.com/office/officeart/2005/8/layout/process4"/>
    <dgm:cxn modelId="{F70C4BB9-F08B-48FD-B493-D0406056B8D1}" type="presParOf" srcId="{E663DE51-4576-4A40-ABD7-4C5408BC4543}" destId="{E0FF86A0-85AD-4E54-8581-6C67A1B729FA}" srcOrd="3" destOrd="0" presId="urn:microsoft.com/office/officeart/2005/8/layout/process4"/>
    <dgm:cxn modelId="{7AC2282E-51BD-4472-B1C7-D064908E8A64}" type="presParOf" srcId="{E663DE51-4576-4A40-ABD7-4C5408BC4543}" destId="{66D8CC70-3840-4AED-90D3-46097D9B8EE7}" srcOrd="4" destOrd="0" presId="urn:microsoft.com/office/officeart/2005/8/layout/process4"/>
    <dgm:cxn modelId="{21919CF6-10FE-4F4C-B303-C0CA6122B4A9}" type="presParOf" srcId="{66D8CC70-3840-4AED-90D3-46097D9B8EE7}" destId="{1D7DE8FC-79DC-462B-B3B9-9F55AF1763CB}" srcOrd="0" destOrd="0" presId="urn:microsoft.com/office/officeart/2005/8/layout/process4"/>
    <dgm:cxn modelId="{1DA3FACF-A520-4006-8020-4E6B8212562E}" type="presParOf" srcId="{E663DE51-4576-4A40-ABD7-4C5408BC4543}" destId="{3576FC75-9838-402E-9B2A-7B04DD455045}" srcOrd="5" destOrd="0" presId="urn:microsoft.com/office/officeart/2005/8/layout/process4"/>
    <dgm:cxn modelId="{50CC6114-2F61-426B-A609-40EA76B2D44C}" type="presParOf" srcId="{E663DE51-4576-4A40-ABD7-4C5408BC4543}" destId="{2CCE705E-F009-4CC0-B8BD-9A01E07D3AB2}" srcOrd="6" destOrd="0" presId="urn:microsoft.com/office/officeart/2005/8/layout/process4"/>
    <dgm:cxn modelId="{DA70E85B-0DAC-44AC-BC72-39BD03546DB4}" type="presParOf" srcId="{2CCE705E-F009-4CC0-B8BD-9A01E07D3AB2}" destId="{DD541D8D-1F4F-4124-BACA-907F8BB475F0}" srcOrd="0" destOrd="0" presId="urn:microsoft.com/office/officeart/2005/8/layout/process4"/>
    <dgm:cxn modelId="{51D4A778-8D23-4AD5-883F-C3BEB9BF7344}" type="presParOf" srcId="{E663DE51-4576-4A40-ABD7-4C5408BC4543}" destId="{AD3EB3B1-6901-4BA6-B1F1-1CF69D1FC537}" srcOrd="7" destOrd="0" presId="urn:microsoft.com/office/officeart/2005/8/layout/process4"/>
    <dgm:cxn modelId="{0BDDE4A4-115A-4AB6-96D3-0136DB0A2AC4}" type="presParOf" srcId="{E663DE51-4576-4A40-ABD7-4C5408BC4543}" destId="{CD231532-4566-40BA-9841-75AF5350E2D4}" srcOrd="8" destOrd="0" presId="urn:microsoft.com/office/officeart/2005/8/layout/process4"/>
    <dgm:cxn modelId="{05AD2E48-2CB7-4D32-81C0-8974CDA9CA12}" type="presParOf" srcId="{CD231532-4566-40BA-9841-75AF5350E2D4}" destId="{AD8DE4A0-05E8-41EF-AE9F-DB91C615A54D}" srcOrd="0" destOrd="0" presId="urn:microsoft.com/office/officeart/2005/8/layout/process4"/>
    <dgm:cxn modelId="{259D0DDB-3B5E-4278-98F4-CE49393E8DD6}" type="presParOf" srcId="{E663DE51-4576-4A40-ABD7-4C5408BC4543}" destId="{37E7EFF4-1912-4263-AFF3-AF3AB7F51A9D}" srcOrd="9" destOrd="0" presId="urn:microsoft.com/office/officeart/2005/8/layout/process4"/>
    <dgm:cxn modelId="{44A5B473-40AD-44A7-9B07-CB7B992CBF81}" type="presParOf" srcId="{E663DE51-4576-4A40-ABD7-4C5408BC4543}" destId="{02EA2E2C-42D1-4B88-87F3-665F3E2F9B51}" srcOrd="10" destOrd="0" presId="urn:microsoft.com/office/officeart/2005/8/layout/process4"/>
    <dgm:cxn modelId="{4C2736B3-1E49-4893-AA2E-1618CFBFF04D}" type="presParOf" srcId="{02EA2E2C-42D1-4B88-87F3-665F3E2F9B51}" destId="{D3DB0DC5-9548-4E95-8E0D-4A022F0D9DFF}" srcOrd="0" destOrd="0" presId="urn:microsoft.com/office/officeart/2005/8/layout/process4"/>
    <dgm:cxn modelId="{75E88944-6E94-4018-B3E0-F85C19AA32FB}" type="presParOf" srcId="{E663DE51-4576-4A40-ABD7-4C5408BC4543}" destId="{3922F761-02FE-47CA-8FBC-98AD68531BFF}" srcOrd="11" destOrd="0" presId="urn:microsoft.com/office/officeart/2005/8/layout/process4"/>
    <dgm:cxn modelId="{2194FEDF-0B47-4359-963B-042B94BFD5C5}" type="presParOf" srcId="{E663DE51-4576-4A40-ABD7-4C5408BC4543}" destId="{313FC0D7-15E9-44F1-A6B4-A0BB5C7D12EF}" srcOrd="12" destOrd="0" presId="urn:microsoft.com/office/officeart/2005/8/layout/process4"/>
    <dgm:cxn modelId="{4E326E43-B5A0-424D-948B-24255C450569}" type="presParOf" srcId="{313FC0D7-15E9-44F1-A6B4-A0BB5C7D12EF}" destId="{D9C9996C-C48E-4B1D-A8C9-4493DFC9890A}" srcOrd="0" destOrd="0" presId="urn:microsoft.com/office/officeart/2005/8/layout/process4"/>
    <dgm:cxn modelId="{81E10A71-587A-416B-89A4-5C6FC996569F}" type="presParOf" srcId="{E663DE51-4576-4A40-ABD7-4C5408BC4543}" destId="{50AA4AA1-A484-4D29-A0B3-90630280F338}" srcOrd="13" destOrd="0" presId="urn:microsoft.com/office/officeart/2005/8/layout/process4"/>
    <dgm:cxn modelId="{25A3142E-51F6-406C-845A-0D8E63B9BD66}" type="presParOf" srcId="{E663DE51-4576-4A40-ABD7-4C5408BC4543}" destId="{7A742963-C2A5-445A-8E0F-F029954EA549}" srcOrd="14" destOrd="0" presId="urn:microsoft.com/office/officeart/2005/8/layout/process4"/>
    <dgm:cxn modelId="{B4E9FB75-73C7-4FD0-948C-9656E49A733A}" type="presParOf" srcId="{7A742963-C2A5-445A-8E0F-F029954EA549}" destId="{A24D1EF8-AF7E-412B-98D7-BCE27CFD7C38}" srcOrd="0" destOrd="0" presId="urn:microsoft.com/office/officeart/2005/8/layout/process4"/>
    <dgm:cxn modelId="{AF15C130-69B4-4637-BBAE-98D5A7836F04}" type="presParOf" srcId="{E663DE51-4576-4A40-ABD7-4C5408BC4543}" destId="{4FFA3305-71A3-4324-8637-10DB905CF187}" srcOrd="15" destOrd="0" presId="urn:microsoft.com/office/officeart/2005/8/layout/process4"/>
    <dgm:cxn modelId="{2656D883-449C-4AFF-B31F-7666B1C0A361}" type="presParOf" srcId="{E663DE51-4576-4A40-ABD7-4C5408BC4543}" destId="{E448F684-0F10-4BBB-B35E-CB2719BD7FE9}" srcOrd="16" destOrd="0" presId="urn:microsoft.com/office/officeart/2005/8/layout/process4"/>
    <dgm:cxn modelId="{CE9465C3-7786-4D4E-9558-3129E6C36CB7}" type="presParOf" srcId="{E448F684-0F10-4BBB-B35E-CB2719BD7FE9}" destId="{D6F4504D-AF17-425D-8A97-D341C2A80A72}" srcOrd="0" destOrd="0" presId="urn:microsoft.com/office/officeart/2005/8/layout/process4"/>
    <dgm:cxn modelId="{E09B073A-4DEC-4A2C-98FB-0AFA747E457B}" type="presParOf" srcId="{E663DE51-4576-4A40-ABD7-4C5408BC4543}" destId="{ACF3C2C8-992E-4CA1-BF91-FC2F68893B5C}" srcOrd="17" destOrd="0" presId="urn:microsoft.com/office/officeart/2005/8/layout/process4"/>
    <dgm:cxn modelId="{B7035484-4075-475E-9AE6-1A9B73F9202D}" type="presParOf" srcId="{E663DE51-4576-4A40-ABD7-4C5408BC4543}" destId="{182F7184-3BC3-467E-A8B2-9629E49CD153}" srcOrd="18" destOrd="0" presId="urn:microsoft.com/office/officeart/2005/8/layout/process4"/>
    <dgm:cxn modelId="{67171918-C9CF-4E28-8330-DEAB02435C92}" type="presParOf" srcId="{182F7184-3BC3-467E-A8B2-9629E49CD153}" destId="{B533447E-E513-4941-830A-4660E0D554ED}" srcOrd="0" destOrd="0" presId="urn:microsoft.com/office/officeart/2005/8/layout/process4"/>
    <dgm:cxn modelId="{C86C6ED5-E331-49D1-B083-EC9FDF2CA938}" type="presParOf" srcId="{E663DE51-4576-4A40-ABD7-4C5408BC4543}" destId="{B9633CF1-B507-4834-BF51-CF407309562E}" srcOrd="19" destOrd="0" presId="urn:microsoft.com/office/officeart/2005/8/layout/process4"/>
    <dgm:cxn modelId="{80794C5A-4F9A-4A59-AD9D-0193CF59971A}" type="presParOf" srcId="{E663DE51-4576-4A40-ABD7-4C5408BC4543}" destId="{2F7D132E-AB3A-4236-B49D-6BD42484A6A8}" srcOrd="20" destOrd="0" presId="urn:microsoft.com/office/officeart/2005/8/layout/process4"/>
    <dgm:cxn modelId="{D1C32A62-7D26-480E-8648-F3E098A05BFB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>
        <a:solidFill>
          <a:srgbClr val="2EB069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>
        <a:solidFill>
          <a:srgbClr val="EA0000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</dgm:pt>
    <dgm:pt modelId="{D1AFE13B-78C1-4792-B816-9DCDCEE06422}" type="pres">
      <dgm:prSet presAssocID="{D8FC379C-584D-48D3-8280-CEAEF97633D8}" presName="arrowAndChildren" presStyleCnt="0"/>
      <dgm:spPr/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</dgm:pt>
    <dgm:pt modelId="{66D8CC70-3840-4AED-90D3-46097D9B8EE7}" type="pres">
      <dgm:prSet presAssocID="{2B571475-2F8A-451B-B3CB-6C036DFAB3BD}" presName="arrowAndChildren" presStyleCnt="0"/>
      <dgm:spPr/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</dgm:pt>
    <dgm:pt modelId="{2CCE705E-F009-4CC0-B8BD-9A01E07D3AB2}" type="pres">
      <dgm:prSet presAssocID="{BDD4303C-006D-4203-B9A7-E7AF193CE799}" presName="arrowAndChildren" presStyleCnt="0"/>
      <dgm:spPr/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</dgm:pt>
    <dgm:pt modelId="{CD231532-4566-40BA-9841-75AF5350E2D4}" type="pres">
      <dgm:prSet presAssocID="{CAD783B0-D62F-4564-BB6B-4FD3309C1E08}" presName="arrowAndChildren" presStyleCnt="0"/>
      <dgm:spPr/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</dgm:pt>
    <dgm:pt modelId="{02EA2E2C-42D1-4B88-87F3-665F3E2F9B51}" type="pres">
      <dgm:prSet presAssocID="{3BED8F20-F34B-423A-B58F-66830D54EE8F}" presName="arrowAndChildren" presStyleCnt="0"/>
      <dgm:spPr/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</dgm:pt>
    <dgm:pt modelId="{313FC0D7-15E9-44F1-A6B4-A0BB5C7D12EF}" type="pres">
      <dgm:prSet presAssocID="{43613885-32DB-47A4-8E77-25C1FB3390DB}" presName="arrowAndChildren" presStyleCnt="0"/>
      <dgm:spPr/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</dgm:pt>
    <dgm:pt modelId="{7A742963-C2A5-445A-8E0F-F029954EA549}" type="pres">
      <dgm:prSet presAssocID="{97174056-1C4D-403C-8F05-33B3390156B5}" presName="arrowAndChildren" presStyleCnt="0"/>
      <dgm:spPr/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</dgm:pt>
    <dgm:pt modelId="{E448F684-0F10-4BBB-B35E-CB2719BD7FE9}" type="pres">
      <dgm:prSet presAssocID="{691C2482-64C1-44E1-A554-74FFB83DEA3B}" presName="arrowAndChildren" presStyleCnt="0"/>
      <dgm:spPr/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</dgm:pt>
    <dgm:pt modelId="{182F7184-3BC3-467E-A8B2-9629E49CD153}" type="pres">
      <dgm:prSet presAssocID="{E97448CB-7675-4297-A6E1-365ED930DC11}" presName="arrowAndChildren" presStyleCnt="0"/>
      <dgm:spPr/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</dgm:pt>
    <dgm:pt modelId="{2F7D132E-AB3A-4236-B49D-6BD42484A6A8}" type="pres">
      <dgm:prSet presAssocID="{55C0B2D6-7BC4-4B3D-AC1F-F8726F0F6763}" presName="arrowAndChildren" presStyleCnt="0"/>
      <dgm:spPr/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4F74C674-E893-40B5-822B-318DE731B17E}" type="presOf" srcId="{55C0B2D6-7BC4-4B3D-AC1F-F8726F0F6763}" destId="{F1F5BA99-2945-4B2D-8489-B2083A8BA9B2}" srcOrd="0" destOrd="0" presId="urn:microsoft.com/office/officeart/2005/8/layout/process4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73C8AC1A-B60B-4FE0-A7F5-7750F5A8B1E9}" type="presOf" srcId="{365BC127-0900-4C40-8DAF-D812ACE576C3}" destId="{E663DE51-4576-4A40-ABD7-4C5408BC4543}" srcOrd="0" destOrd="0" presId="urn:microsoft.com/office/officeart/2005/8/layout/process4"/>
    <dgm:cxn modelId="{1CC49CA2-0FC2-4225-8886-90BB9A2CA91D}" type="presOf" srcId="{2B571475-2F8A-451B-B3CB-6C036DFAB3BD}" destId="{1D7DE8FC-79DC-462B-B3B9-9F55AF1763CB}" srcOrd="0" destOrd="0" presId="urn:microsoft.com/office/officeart/2005/8/layout/process4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70D312D3-6CF9-4C19-8239-A8A7D3158A8F}" type="presOf" srcId="{97174056-1C4D-403C-8F05-33B3390156B5}" destId="{A24D1EF8-AF7E-412B-98D7-BCE27CFD7C38}" srcOrd="0" destOrd="0" presId="urn:microsoft.com/office/officeart/2005/8/layout/process4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F69AC54C-4A32-4BFA-8AB1-E2E0D83F20B3}" type="presOf" srcId="{43613885-32DB-47A4-8E77-25C1FB3390DB}" destId="{D9C9996C-C48E-4B1D-A8C9-4493DFC9890A}" srcOrd="0" destOrd="0" presId="urn:microsoft.com/office/officeart/2005/8/layout/process4"/>
    <dgm:cxn modelId="{AE034017-353F-41E8-A649-681AC9854040}" type="presOf" srcId="{3BED8F20-F34B-423A-B58F-66830D54EE8F}" destId="{D3DB0DC5-9548-4E95-8E0D-4A022F0D9DFF}" srcOrd="0" destOrd="0" presId="urn:microsoft.com/office/officeart/2005/8/layout/process4"/>
    <dgm:cxn modelId="{CE65546C-D34B-4AB0-A0C5-E4A7168A7CB2}" type="presOf" srcId="{58A76077-FCCF-417B-AE89-D0244879FE3B}" destId="{A44A91B2-3D9F-481D-93E5-2A180B2C97D5}" srcOrd="0" destOrd="0" presId="urn:microsoft.com/office/officeart/2005/8/layout/process4"/>
    <dgm:cxn modelId="{177166DF-8280-405C-A5BC-AC4E1DC4E561}" type="presOf" srcId="{E97448CB-7675-4297-A6E1-365ED930DC11}" destId="{B533447E-E513-4941-830A-4660E0D554ED}" srcOrd="0" destOrd="0" presId="urn:microsoft.com/office/officeart/2005/8/layout/process4"/>
    <dgm:cxn modelId="{C5B68F29-9A38-4276-B2D5-029BFFEDD47A}" type="presOf" srcId="{691C2482-64C1-44E1-A554-74FFB83DEA3B}" destId="{D6F4504D-AF17-425D-8A97-D341C2A80A72}" srcOrd="0" destOrd="0" presId="urn:microsoft.com/office/officeart/2005/8/layout/process4"/>
    <dgm:cxn modelId="{79E60E8B-CD28-4652-9417-0148ACD1C4CE}" type="presOf" srcId="{CAD783B0-D62F-4564-BB6B-4FD3309C1E08}" destId="{AD8DE4A0-05E8-41EF-AE9F-DB91C615A54D}" srcOrd="0" destOrd="0" presId="urn:microsoft.com/office/officeart/2005/8/layout/process4"/>
    <dgm:cxn modelId="{F4FFA241-1562-492E-A0F5-49A9B27DE797}" type="presOf" srcId="{BDD4303C-006D-4203-B9A7-E7AF193CE799}" destId="{DD541D8D-1F4F-4124-BACA-907F8BB475F0}" srcOrd="0" destOrd="0" presId="urn:microsoft.com/office/officeart/2005/8/layout/process4"/>
    <dgm:cxn modelId="{C99408AE-0FE7-4068-9EE4-051B23D18C65}" type="presOf" srcId="{D8FC379C-584D-48D3-8280-CEAEF97633D8}" destId="{838CF99C-507F-452D-840A-E7C8892091B3}" srcOrd="0" destOrd="0" presId="urn:microsoft.com/office/officeart/2005/8/layout/process4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562F56CC-81E6-4588-B00D-BE036FFB4FDD}" type="presParOf" srcId="{E663DE51-4576-4A40-ABD7-4C5408BC4543}" destId="{A34CA7CC-3FA5-4A9E-9EB2-15B4FE89FA6C}" srcOrd="0" destOrd="0" presId="urn:microsoft.com/office/officeart/2005/8/layout/process4"/>
    <dgm:cxn modelId="{C70974D0-4798-44B5-AF73-ABCEE2AAA4AA}" type="presParOf" srcId="{A34CA7CC-3FA5-4A9E-9EB2-15B4FE89FA6C}" destId="{A44A91B2-3D9F-481D-93E5-2A180B2C97D5}" srcOrd="0" destOrd="0" presId="urn:microsoft.com/office/officeart/2005/8/layout/process4"/>
    <dgm:cxn modelId="{2321ED3A-306E-4806-898A-777DC2AECE8B}" type="presParOf" srcId="{E663DE51-4576-4A40-ABD7-4C5408BC4543}" destId="{0768F359-028A-4692-A98F-6FE6B6E69B87}" srcOrd="1" destOrd="0" presId="urn:microsoft.com/office/officeart/2005/8/layout/process4"/>
    <dgm:cxn modelId="{982ED803-087A-41EF-B821-7869DFEC6083}" type="presParOf" srcId="{E663DE51-4576-4A40-ABD7-4C5408BC4543}" destId="{D1AFE13B-78C1-4792-B816-9DCDCEE06422}" srcOrd="2" destOrd="0" presId="urn:microsoft.com/office/officeart/2005/8/layout/process4"/>
    <dgm:cxn modelId="{E0F28A78-2FAB-4704-BBC9-E9DD0FA9162C}" type="presParOf" srcId="{D1AFE13B-78C1-4792-B816-9DCDCEE06422}" destId="{838CF99C-507F-452D-840A-E7C8892091B3}" srcOrd="0" destOrd="0" presId="urn:microsoft.com/office/officeart/2005/8/layout/process4"/>
    <dgm:cxn modelId="{749CE824-BDDF-46B1-B852-BA499329704C}" type="presParOf" srcId="{E663DE51-4576-4A40-ABD7-4C5408BC4543}" destId="{E0FF86A0-85AD-4E54-8581-6C67A1B729FA}" srcOrd="3" destOrd="0" presId="urn:microsoft.com/office/officeart/2005/8/layout/process4"/>
    <dgm:cxn modelId="{3B404518-755A-4F94-BB64-5057ADC3E65F}" type="presParOf" srcId="{E663DE51-4576-4A40-ABD7-4C5408BC4543}" destId="{66D8CC70-3840-4AED-90D3-46097D9B8EE7}" srcOrd="4" destOrd="0" presId="urn:microsoft.com/office/officeart/2005/8/layout/process4"/>
    <dgm:cxn modelId="{7649A6AC-42EE-4283-82B6-19EC1F0CEE5E}" type="presParOf" srcId="{66D8CC70-3840-4AED-90D3-46097D9B8EE7}" destId="{1D7DE8FC-79DC-462B-B3B9-9F55AF1763CB}" srcOrd="0" destOrd="0" presId="urn:microsoft.com/office/officeart/2005/8/layout/process4"/>
    <dgm:cxn modelId="{2E27349D-1599-4211-A622-6E340A6D0938}" type="presParOf" srcId="{E663DE51-4576-4A40-ABD7-4C5408BC4543}" destId="{3576FC75-9838-402E-9B2A-7B04DD455045}" srcOrd="5" destOrd="0" presId="urn:microsoft.com/office/officeart/2005/8/layout/process4"/>
    <dgm:cxn modelId="{1A9E00C2-FC74-4352-8757-9958014DBE2B}" type="presParOf" srcId="{E663DE51-4576-4A40-ABD7-4C5408BC4543}" destId="{2CCE705E-F009-4CC0-B8BD-9A01E07D3AB2}" srcOrd="6" destOrd="0" presId="urn:microsoft.com/office/officeart/2005/8/layout/process4"/>
    <dgm:cxn modelId="{E5B66E65-F0C2-4568-803D-7BEDCF3F5FE7}" type="presParOf" srcId="{2CCE705E-F009-4CC0-B8BD-9A01E07D3AB2}" destId="{DD541D8D-1F4F-4124-BACA-907F8BB475F0}" srcOrd="0" destOrd="0" presId="urn:microsoft.com/office/officeart/2005/8/layout/process4"/>
    <dgm:cxn modelId="{386A0185-C883-4237-BD1A-5491303CCFE7}" type="presParOf" srcId="{E663DE51-4576-4A40-ABD7-4C5408BC4543}" destId="{AD3EB3B1-6901-4BA6-B1F1-1CF69D1FC537}" srcOrd="7" destOrd="0" presId="urn:microsoft.com/office/officeart/2005/8/layout/process4"/>
    <dgm:cxn modelId="{46A95CC0-ED79-4D37-9B34-FC96707E6CC1}" type="presParOf" srcId="{E663DE51-4576-4A40-ABD7-4C5408BC4543}" destId="{CD231532-4566-40BA-9841-75AF5350E2D4}" srcOrd="8" destOrd="0" presId="urn:microsoft.com/office/officeart/2005/8/layout/process4"/>
    <dgm:cxn modelId="{7261150A-7F01-4C02-9643-CC9AF77D7A59}" type="presParOf" srcId="{CD231532-4566-40BA-9841-75AF5350E2D4}" destId="{AD8DE4A0-05E8-41EF-AE9F-DB91C615A54D}" srcOrd="0" destOrd="0" presId="urn:microsoft.com/office/officeart/2005/8/layout/process4"/>
    <dgm:cxn modelId="{26540577-70EB-4D2B-935B-2D512B329C6E}" type="presParOf" srcId="{E663DE51-4576-4A40-ABD7-4C5408BC4543}" destId="{37E7EFF4-1912-4263-AFF3-AF3AB7F51A9D}" srcOrd="9" destOrd="0" presId="urn:microsoft.com/office/officeart/2005/8/layout/process4"/>
    <dgm:cxn modelId="{2702399D-6FBF-4FB4-9EE6-5FF82C262627}" type="presParOf" srcId="{E663DE51-4576-4A40-ABD7-4C5408BC4543}" destId="{02EA2E2C-42D1-4B88-87F3-665F3E2F9B51}" srcOrd="10" destOrd="0" presId="urn:microsoft.com/office/officeart/2005/8/layout/process4"/>
    <dgm:cxn modelId="{F4D36B75-BDC9-44E7-95E3-DBC12B9A9196}" type="presParOf" srcId="{02EA2E2C-42D1-4B88-87F3-665F3E2F9B51}" destId="{D3DB0DC5-9548-4E95-8E0D-4A022F0D9DFF}" srcOrd="0" destOrd="0" presId="urn:microsoft.com/office/officeart/2005/8/layout/process4"/>
    <dgm:cxn modelId="{04E3F84F-5867-4BD2-A295-64365C455E97}" type="presParOf" srcId="{E663DE51-4576-4A40-ABD7-4C5408BC4543}" destId="{3922F761-02FE-47CA-8FBC-98AD68531BFF}" srcOrd="11" destOrd="0" presId="urn:microsoft.com/office/officeart/2005/8/layout/process4"/>
    <dgm:cxn modelId="{C03EB3B1-DE6B-4951-9610-5CC2BBAAA282}" type="presParOf" srcId="{E663DE51-4576-4A40-ABD7-4C5408BC4543}" destId="{313FC0D7-15E9-44F1-A6B4-A0BB5C7D12EF}" srcOrd="12" destOrd="0" presId="urn:microsoft.com/office/officeart/2005/8/layout/process4"/>
    <dgm:cxn modelId="{8216CB72-DFE5-4C23-B2C4-556625C898AC}" type="presParOf" srcId="{313FC0D7-15E9-44F1-A6B4-A0BB5C7D12EF}" destId="{D9C9996C-C48E-4B1D-A8C9-4493DFC9890A}" srcOrd="0" destOrd="0" presId="urn:microsoft.com/office/officeart/2005/8/layout/process4"/>
    <dgm:cxn modelId="{1677C147-9134-4DF8-B241-DF08185E6DED}" type="presParOf" srcId="{E663DE51-4576-4A40-ABD7-4C5408BC4543}" destId="{50AA4AA1-A484-4D29-A0B3-90630280F338}" srcOrd="13" destOrd="0" presId="urn:microsoft.com/office/officeart/2005/8/layout/process4"/>
    <dgm:cxn modelId="{409D2BB8-8B41-468E-A2A9-94813B0AD805}" type="presParOf" srcId="{E663DE51-4576-4A40-ABD7-4C5408BC4543}" destId="{7A742963-C2A5-445A-8E0F-F029954EA549}" srcOrd="14" destOrd="0" presId="urn:microsoft.com/office/officeart/2005/8/layout/process4"/>
    <dgm:cxn modelId="{2D6907AB-A3BE-4761-BEA0-36670B784007}" type="presParOf" srcId="{7A742963-C2A5-445A-8E0F-F029954EA549}" destId="{A24D1EF8-AF7E-412B-98D7-BCE27CFD7C38}" srcOrd="0" destOrd="0" presId="urn:microsoft.com/office/officeart/2005/8/layout/process4"/>
    <dgm:cxn modelId="{902DFBCA-5A7B-4B57-97A9-57D6CCDAC003}" type="presParOf" srcId="{E663DE51-4576-4A40-ABD7-4C5408BC4543}" destId="{4FFA3305-71A3-4324-8637-10DB905CF187}" srcOrd="15" destOrd="0" presId="urn:microsoft.com/office/officeart/2005/8/layout/process4"/>
    <dgm:cxn modelId="{EC041F41-689A-41A3-88A5-511C601DAA10}" type="presParOf" srcId="{E663DE51-4576-4A40-ABD7-4C5408BC4543}" destId="{E448F684-0F10-4BBB-B35E-CB2719BD7FE9}" srcOrd="16" destOrd="0" presId="urn:microsoft.com/office/officeart/2005/8/layout/process4"/>
    <dgm:cxn modelId="{6AF72D6F-BCD2-446F-A998-FF4CEA17B93B}" type="presParOf" srcId="{E448F684-0F10-4BBB-B35E-CB2719BD7FE9}" destId="{D6F4504D-AF17-425D-8A97-D341C2A80A72}" srcOrd="0" destOrd="0" presId="urn:microsoft.com/office/officeart/2005/8/layout/process4"/>
    <dgm:cxn modelId="{7D5C9B15-8437-47B8-B771-C9563609E294}" type="presParOf" srcId="{E663DE51-4576-4A40-ABD7-4C5408BC4543}" destId="{ACF3C2C8-992E-4CA1-BF91-FC2F68893B5C}" srcOrd="17" destOrd="0" presId="urn:microsoft.com/office/officeart/2005/8/layout/process4"/>
    <dgm:cxn modelId="{4B492F72-383C-4F50-9010-956446F9294F}" type="presParOf" srcId="{E663DE51-4576-4A40-ABD7-4C5408BC4543}" destId="{182F7184-3BC3-467E-A8B2-9629E49CD153}" srcOrd="18" destOrd="0" presId="urn:microsoft.com/office/officeart/2005/8/layout/process4"/>
    <dgm:cxn modelId="{2404582E-5D1F-43FB-8F85-70766F21D3F9}" type="presParOf" srcId="{182F7184-3BC3-467E-A8B2-9629E49CD153}" destId="{B533447E-E513-4941-830A-4660E0D554ED}" srcOrd="0" destOrd="0" presId="urn:microsoft.com/office/officeart/2005/8/layout/process4"/>
    <dgm:cxn modelId="{39DE4790-4B9A-4EE2-9509-251AA05F0AA5}" type="presParOf" srcId="{E663DE51-4576-4A40-ABD7-4C5408BC4543}" destId="{B9633CF1-B507-4834-BF51-CF407309562E}" srcOrd="19" destOrd="0" presId="urn:microsoft.com/office/officeart/2005/8/layout/process4"/>
    <dgm:cxn modelId="{622F796F-EAC0-47B5-B8B6-B34E547A7ECC}" type="presParOf" srcId="{E663DE51-4576-4A40-ABD7-4C5408BC4543}" destId="{2F7D132E-AB3A-4236-B49D-6BD42484A6A8}" srcOrd="20" destOrd="0" presId="urn:microsoft.com/office/officeart/2005/8/layout/process4"/>
    <dgm:cxn modelId="{D1283FE6-2CB5-41A0-8A9E-ECB5D4F55A4F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>
        <a:solidFill>
          <a:srgbClr val="EA0000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  <dgm:t>
        <a:bodyPr/>
        <a:lstStyle/>
        <a:p>
          <a:endParaRPr lang="en-US"/>
        </a:p>
      </dgm:t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  <dgm:t>
        <a:bodyPr/>
        <a:lstStyle/>
        <a:p>
          <a:endParaRPr lang="en-US"/>
        </a:p>
      </dgm:t>
    </dgm:pt>
    <dgm:pt modelId="{D1AFE13B-78C1-4792-B816-9DCDCEE06422}" type="pres">
      <dgm:prSet presAssocID="{D8FC379C-584D-48D3-8280-CEAEF97633D8}" presName="arrowAndChildren" presStyleCnt="0"/>
      <dgm:spPr/>
      <dgm:t>
        <a:bodyPr/>
        <a:lstStyle/>
        <a:p>
          <a:endParaRPr lang="en-US"/>
        </a:p>
      </dgm:t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  <dgm:t>
        <a:bodyPr/>
        <a:lstStyle/>
        <a:p>
          <a:endParaRPr lang="en-US"/>
        </a:p>
      </dgm:t>
    </dgm:pt>
    <dgm:pt modelId="{66D8CC70-3840-4AED-90D3-46097D9B8EE7}" type="pres">
      <dgm:prSet presAssocID="{2B571475-2F8A-451B-B3CB-6C036DFAB3BD}" presName="arrowAndChildren" presStyleCnt="0"/>
      <dgm:spPr/>
      <dgm:t>
        <a:bodyPr/>
        <a:lstStyle/>
        <a:p>
          <a:endParaRPr lang="en-US"/>
        </a:p>
      </dgm:t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  <dgm:t>
        <a:bodyPr/>
        <a:lstStyle/>
        <a:p>
          <a:endParaRPr lang="en-US"/>
        </a:p>
      </dgm:t>
    </dgm:pt>
    <dgm:pt modelId="{2CCE705E-F009-4CC0-B8BD-9A01E07D3AB2}" type="pres">
      <dgm:prSet presAssocID="{BDD4303C-006D-4203-B9A7-E7AF193CE799}" presName="arrowAndChildren" presStyleCnt="0"/>
      <dgm:spPr/>
      <dgm:t>
        <a:bodyPr/>
        <a:lstStyle/>
        <a:p>
          <a:endParaRPr lang="en-US"/>
        </a:p>
      </dgm:t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  <dgm:t>
        <a:bodyPr/>
        <a:lstStyle/>
        <a:p>
          <a:endParaRPr lang="en-US"/>
        </a:p>
      </dgm:t>
    </dgm:pt>
    <dgm:pt modelId="{CD231532-4566-40BA-9841-75AF5350E2D4}" type="pres">
      <dgm:prSet presAssocID="{CAD783B0-D62F-4564-BB6B-4FD3309C1E08}" presName="arrowAndChildren" presStyleCnt="0"/>
      <dgm:spPr/>
      <dgm:t>
        <a:bodyPr/>
        <a:lstStyle/>
        <a:p>
          <a:endParaRPr lang="en-US"/>
        </a:p>
      </dgm:t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  <dgm:t>
        <a:bodyPr/>
        <a:lstStyle/>
        <a:p>
          <a:endParaRPr lang="en-US"/>
        </a:p>
      </dgm:t>
    </dgm:pt>
    <dgm:pt modelId="{02EA2E2C-42D1-4B88-87F3-665F3E2F9B51}" type="pres">
      <dgm:prSet presAssocID="{3BED8F20-F34B-423A-B58F-66830D54EE8F}" presName="arrowAndChildren" presStyleCnt="0"/>
      <dgm:spPr/>
      <dgm:t>
        <a:bodyPr/>
        <a:lstStyle/>
        <a:p>
          <a:endParaRPr lang="en-US"/>
        </a:p>
      </dgm:t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  <dgm:t>
        <a:bodyPr/>
        <a:lstStyle/>
        <a:p>
          <a:endParaRPr lang="en-US"/>
        </a:p>
      </dgm:t>
    </dgm:pt>
    <dgm:pt modelId="{313FC0D7-15E9-44F1-A6B4-A0BB5C7D12EF}" type="pres">
      <dgm:prSet presAssocID="{43613885-32DB-47A4-8E77-25C1FB3390DB}" presName="arrowAndChildren" presStyleCnt="0"/>
      <dgm:spPr/>
      <dgm:t>
        <a:bodyPr/>
        <a:lstStyle/>
        <a:p>
          <a:endParaRPr lang="en-US"/>
        </a:p>
      </dgm:t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  <dgm:t>
        <a:bodyPr/>
        <a:lstStyle/>
        <a:p>
          <a:endParaRPr lang="en-US"/>
        </a:p>
      </dgm:t>
    </dgm:pt>
    <dgm:pt modelId="{7A742963-C2A5-445A-8E0F-F029954EA549}" type="pres">
      <dgm:prSet presAssocID="{97174056-1C4D-403C-8F05-33B3390156B5}" presName="arrowAndChildren" presStyleCnt="0"/>
      <dgm:spPr/>
      <dgm:t>
        <a:bodyPr/>
        <a:lstStyle/>
        <a:p>
          <a:endParaRPr lang="en-US"/>
        </a:p>
      </dgm:t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  <dgm:t>
        <a:bodyPr/>
        <a:lstStyle/>
        <a:p>
          <a:endParaRPr lang="en-US"/>
        </a:p>
      </dgm:t>
    </dgm:pt>
    <dgm:pt modelId="{E448F684-0F10-4BBB-B35E-CB2719BD7FE9}" type="pres">
      <dgm:prSet presAssocID="{691C2482-64C1-44E1-A554-74FFB83DEA3B}" presName="arrowAndChildren" presStyleCnt="0"/>
      <dgm:spPr/>
      <dgm:t>
        <a:bodyPr/>
        <a:lstStyle/>
        <a:p>
          <a:endParaRPr lang="en-US"/>
        </a:p>
      </dgm:t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  <dgm:t>
        <a:bodyPr/>
        <a:lstStyle/>
        <a:p>
          <a:endParaRPr lang="en-US"/>
        </a:p>
      </dgm:t>
    </dgm:pt>
    <dgm:pt modelId="{182F7184-3BC3-467E-A8B2-9629E49CD153}" type="pres">
      <dgm:prSet presAssocID="{E97448CB-7675-4297-A6E1-365ED930DC11}" presName="arrowAndChildren" presStyleCnt="0"/>
      <dgm:spPr/>
      <dgm:t>
        <a:bodyPr/>
        <a:lstStyle/>
        <a:p>
          <a:endParaRPr lang="en-US"/>
        </a:p>
      </dgm:t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  <dgm:t>
        <a:bodyPr/>
        <a:lstStyle/>
        <a:p>
          <a:endParaRPr lang="en-US"/>
        </a:p>
      </dgm:t>
    </dgm:pt>
    <dgm:pt modelId="{2F7D132E-AB3A-4236-B49D-6BD42484A6A8}" type="pres">
      <dgm:prSet presAssocID="{55C0B2D6-7BC4-4B3D-AC1F-F8726F0F6763}" presName="arrowAndChildren" presStyleCnt="0"/>
      <dgm:spPr/>
      <dgm:t>
        <a:bodyPr/>
        <a:lstStyle/>
        <a:p>
          <a:endParaRPr lang="en-US"/>
        </a:p>
      </dgm:t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9111610B-0B79-45AD-9837-B06D91308C80}" type="presOf" srcId="{3BED8F20-F34B-423A-B58F-66830D54EE8F}" destId="{D3DB0DC5-9548-4E95-8E0D-4A022F0D9DFF}" srcOrd="0" destOrd="0" presId="urn:microsoft.com/office/officeart/2005/8/layout/process4"/>
    <dgm:cxn modelId="{B07E0429-6924-4847-9D2D-15C3FE2E4E65}" type="presOf" srcId="{365BC127-0900-4C40-8DAF-D812ACE576C3}" destId="{E663DE51-4576-4A40-ABD7-4C5408BC4543}" srcOrd="0" destOrd="0" presId="urn:microsoft.com/office/officeart/2005/8/layout/process4"/>
    <dgm:cxn modelId="{62F17C39-38B1-4316-A318-C4358F15B730}" type="presOf" srcId="{E97448CB-7675-4297-A6E1-365ED930DC11}" destId="{B533447E-E513-4941-830A-4660E0D554ED}" srcOrd="0" destOrd="0" presId="urn:microsoft.com/office/officeart/2005/8/layout/process4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D264981E-BF83-4740-A5B6-BDEA03E22B31}" type="presOf" srcId="{691C2482-64C1-44E1-A554-74FFB83DEA3B}" destId="{D6F4504D-AF17-425D-8A97-D341C2A80A72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4B4266C5-E82B-4A07-B0DD-990ED2117A84}" type="presOf" srcId="{43613885-32DB-47A4-8E77-25C1FB3390DB}" destId="{D9C9996C-C48E-4B1D-A8C9-4493DFC9890A}" srcOrd="0" destOrd="0" presId="urn:microsoft.com/office/officeart/2005/8/layout/process4"/>
    <dgm:cxn modelId="{C9C1FA83-D8A7-43C7-9EB0-05D1D42E93F7}" type="presOf" srcId="{58A76077-FCCF-417B-AE89-D0244879FE3B}" destId="{A44A91B2-3D9F-481D-93E5-2A180B2C97D5}" srcOrd="0" destOrd="0" presId="urn:microsoft.com/office/officeart/2005/8/layout/process4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5741735A-5528-4C5D-B9F5-FE1C4E89F559}" type="presOf" srcId="{BDD4303C-006D-4203-B9A7-E7AF193CE799}" destId="{DD541D8D-1F4F-4124-BACA-907F8BB475F0}" srcOrd="0" destOrd="0" presId="urn:microsoft.com/office/officeart/2005/8/layout/process4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AEC62EF6-CE52-491B-AD1F-A9E452E7C6B9}" type="presOf" srcId="{CAD783B0-D62F-4564-BB6B-4FD3309C1E08}" destId="{AD8DE4A0-05E8-41EF-AE9F-DB91C615A54D}" srcOrd="0" destOrd="0" presId="urn:microsoft.com/office/officeart/2005/8/layout/process4"/>
    <dgm:cxn modelId="{1D702970-06AA-42A5-9384-F215A26CE733}" type="presOf" srcId="{D8FC379C-584D-48D3-8280-CEAEF97633D8}" destId="{838CF99C-507F-452D-840A-E7C8892091B3}" srcOrd="0" destOrd="0" presId="urn:microsoft.com/office/officeart/2005/8/layout/process4"/>
    <dgm:cxn modelId="{9199BD68-0903-4FC3-BA96-55C3EA79DCDF}" type="presOf" srcId="{55C0B2D6-7BC4-4B3D-AC1F-F8726F0F6763}" destId="{F1F5BA99-2945-4B2D-8489-B2083A8BA9B2}" srcOrd="0" destOrd="0" presId="urn:microsoft.com/office/officeart/2005/8/layout/process4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9FC0B4CD-AF22-4ED9-B087-62E6DA5DE515}" type="presOf" srcId="{97174056-1C4D-403C-8F05-33B3390156B5}" destId="{A24D1EF8-AF7E-412B-98D7-BCE27CFD7C38}" srcOrd="0" destOrd="0" presId="urn:microsoft.com/office/officeart/2005/8/layout/process4"/>
    <dgm:cxn modelId="{D92DCDBB-E89C-4C01-9855-12095F785DF1}" type="presOf" srcId="{2B571475-2F8A-451B-B3CB-6C036DFAB3BD}" destId="{1D7DE8FC-79DC-462B-B3B9-9F55AF1763CB}" srcOrd="0" destOrd="0" presId="urn:microsoft.com/office/officeart/2005/8/layout/process4"/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466269C4-F838-4E06-BB66-0865AD903C84}" type="presParOf" srcId="{E663DE51-4576-4A40-ABD7-4C5408BC4543}" destId="{A34CA7CC-3FA5-4A9E-9EB2-15B4FE89FA6C}" srcOrd="0" destOrd="0" presId="urn:microsoft.com/office/officeart/2005/8/layout/process4"/>
    <dgm:cxn modelId="{654D88A0-202B-4DDE-B53E-9760C7C3C5EB}" type="presParOf" srcId="{A34CA7CC-3FA5-4A9E-9EB2-15B4FE89FA6C}" destId="{A44A91B2-3D9F-481D-93E5-2A180B2C97D5}" srcOrd="0" destOrd="0" presId="urn:microsoft.com/office/officeart/2005/8/layout/process4"/>
    <dgm:cxn modelId="{7264EE56-2DB4-4A45-B3F9-ED2166C595DC}" type="presParOf" srcId="{E663DE51-4576-4A40-ABD7-4C5408BC4543}" destId="{0768F359-028A-4692-A98F-6FE6B6E69B87}" srcOrd="1" destOrd="0" presId="urn:microsoft.com/office/officeart/2005/8/layout/process4"/>
    <dgm:cxn modelId="{320B6D62-C6B7-43D5-82BD-83AEEF6CCBD2}" type="presParOf" srcId="{E663DE51-4576-4A40-ABD7-4C5408BC4543}" destId="{D1AFE13B-78C1-4792-B816-9DCDCEE06422}" srcOrd="2" destOrd="0" presId="urn:microsoft.com/office/officeart/2005/8/layout/process4"/>
    <dgm:cxn modelId="{29E11708-D7C1-4EE2-B9ED-8D18F476F16B}" type="presParOf" srcId="{D1AFE13B-78C1-4792-B816-9DCDCEE06422}" destId="{838CF99C-507F-452D-840A-E7C8892091B3}" srcOrd="0" destOrd="0" presId="urn:microsoft.com/office/officeart/2005/8/layout/process4"/>
    <dgm:cxn modelId="{71BB0DB2-8554-4749-8ABB-A6D8D0F83490}" type="presParOf" srcId="{E663DE51-4576-4A40-ABD7-4C5408BC4543}" destId="{E0FF86A0-85AD-4E54-8581-6C67A1B729FA}" srcOrd="3" destOrd="0" presId="urn:microsoft.com/office/officeart/2005/8/layout/process4"/>
    <dgm:cxn modelId="{C67ECD98-387A-4555-8EBD-D710892C20C0}" type="presParOf" srcId="{E663DE51-4576-4A40-ABD7-4C5408BC4543}" destId="{66D8CC70-3840-4AED-90D3-46097D9B8EE7}" srcOrd="4" destOrd="0" presId="urn:microsoft.com/office/officeart/2005/8/layout/process4"/>
    <dgm:cxn modelId="{323140F1-5734-4430-A8D0-E45544458AFB}" type="presParOf" srcId="{66D8CC70-3840-4AED-90D3-46097D9B8EE7}" destId="{1D7DE8FC-79DC-462B-B3B9-9F55AF1763CB}" srcOrd="0" destOrd="0" presId="urn:microsoft.com/office/officeart/2005/8/layout/process4"/>
    <dgm:cxn modelId="{AAF6F1A8-8109-480E-BC5F-EEF060594BAD}" type="presParOf" srcId="{E663DE51-4576-4A40-ABD7-4C5408BC4543}" destId="{3576FC75-9838-402E-9B2A-7B04DD455045}" srcOrd="5" destOrd="0" presId="urn:microsoft.com/office/officeart/2005/8/layout/process4"/>
    <dgm:cxn modelId="{ED46C682-DAC9-4094-8687-2ECB29D86B98}" type="presParOf" srcId="{E663DE51-4576-4A40-ABD7-4C5408BC4543}" destId="{2CCE705E-F009-4CC0-B8BD-9A01E07D3AB2}" srcOrd="6" destOrd="0" presId="urn:microsoft.com/office/officeart/2005/8/layout/process4"/>
    <dgm:cxn modelId="{BDD80969-8746-4E0E-A049-2DE3706F00D6}" type="presParOf" srcId="{2CCE705E-F009-4CC0-B8BD-9A01E07D3AB2}" destId="{DD541D8D-1F4F-4124-BACA-907F8BB475F0}" srcOrd="0" destOrd="0" presId="urn:microsoft.com/office/officeart/2005/8/layout/process4"/>
    <dgm:cxn modelId="{3E51B96C-BEFA-4932-B938-AA05C7372312}" type="presParOf" srcId="{E663DE51-4576-4A40-ABD7-4C5408BC4543}" destId="{AD3EB3B1-6901-4BA6-B1F1-1CF69D1FC537}" srcOrd="7" destOrd="0" presId="urn:microsoft.com/office/officeart/2005/8/layout/process4"/>
    <dgm:cxn modelId="{91FD9812-BF35-404F-B7DA-87E83C1E81F2}" type="presParOf" srcId="{E663DE51-4576-4A40-ABD7-4C5408BC4543}" destId="{CD231532-4566-40BA-9841-75AF5350E2D4}" srcOrd="8" destOrd="0" presId="urn:microsoft.com/office/officeart/2005/8/layout/process4"/>
    <dgm:cxn modelId="{3E6AA2A0-F4B4-4698-AC7D-C4AA1F24C07E}" type="presParOf" srcId="{CD231532-4566-40BA-9841-75AF5350E2D4}" destId="{AD8DE4A0-05E8-41EF-AE9F-DB91C615A54D}" srcOrd="0" destOrd="0" presId="urn:microsoft.com/office/officeart/2005/8/layout/process4"/>
    <dgm:cxn modelId="{C5E974B2-A371-4B39-876F-36645EC2DF35}" type="presParOf" srcId="{E663DE51-4576-4A40-ABD7-4C5408BC4543}" destId="{37E7EFF4-1912-4263-AFF3-AF3AB7F51A9D}" srcOrd="9" destOrd="0" presId="urn:microsoft.com/office/officeart/2005/8/layout/process4"/>
    <dgm:cxn modelId="{5912D5E4-F5C4-4941-8D04-ADF1D5E53504}" type="presParOf" srcId="{E663DE51-4576-4A40-ABD7-4C5408BC4543}" destId="{02EA2E2C-42D1-4B88-87F3-665F3E2F9B51}" srcOrd="10" destOrd="0" presId="urn:microsoft.com/office/officeart/2005/8/layout/process4"/>
    <dgm:cxn modelId="{E2140D87-AF66-474F-8E51-B24CB08F49A4}" type="presParOf" srcId="{02EA2E2C-42D1-4B88-87F3-665F3E2F9B51}" destId="{D3DB0DC5-9548-4E95-8E0D-4A022F0D9DFF}" srcOrd="0" destOrd="0" presId="urn:microsoft.com/office/officeart/2005/8/layout/process4"/>
    <dgm:cxn modelId="{0D286F2A-5FDC-4211-9D6C-9895ED497700}" type="presParOf" srcId="{E663DE51-4576-4A40-ABD7-4C5408BC4543}" destId="{3922F761-02FE-47CA-8FBC-98AD68531BFF}" srcOrd="11" destOrd="0" presId="urn:microsoft.com/office/officeart/2005/8/layout/process4"/>
    <dgm:cxn modelId="{876B982E-9052-4008-9C5C-EF1BF1260202}" type="presParOf" srcId="{E663DE51-4576-4A40-ABD7-4C5408BC4543}" destId="{313FC0D7-15E9-44F1-A6B4-A0BB5C7D12EF}" srcOrd="12" destOrd="0" presId="urn:microsoft.com/office/officeart/2005/8/layout/process4"/>
    <dgm:cxn modelId="{EDEFB5E5-8B03-4C36-93BC-264BF0072A97}" type="presParOf" srcId="{313FC0D7-15E9-44F1-A6B4-A0BB5C7D12EF}" destId="{D9C9996C-C48E-4B1D-A8C9-4493DFC9890A}" srcOrd="0" destOrd="0" presId="urn:microsoft.com/office/officeart/2005/8/layout/process4"/>
    <dgm:cxn modelId="{2022CEB8-696A-431E-BA98-67368815B92B}" type="presParOf" srcId="{E663DE51-4576-4A40-ABD7-4C5408BC4543}" destId="{50AA4AA1-A484-4D29-A0B3-90630280F338}" srcOrd="13" destOrd="0" presId="urn:microsoft.com/office/officeart/2005/8/layout/process4"/>
    <dgm:cxn modelId="{DB19B3B4-B124-4A4F-A1FE-562E2E2D0EEB}" type="presParOf" srcId="{E663DE51-4576-4A40-ABD7-4C5408BC4543}" destId="{7A742963-C2A5-445A-8E0F-F029954EA549}" srcOrd="14" destOrd="0" presId="urn:microsoft.com/office/officeart/2005/8/layout/process4"/>
    <dgm:cxn modelId="{8B8AA206-A47E-4F77-8D65-41E9EEDB701E}" type="presParOf" srcId="{7A742963-C2A5-445A-8E0F-F029954EA549}" destId="{A24D1EF8-AF7E-412B-98D7-BCE27CFD7C38}" srcOrd="0" destOrd="0" presId="urn:microsoft.com/office/officeart/2005/8/layout/process4"/>
    <dgm:cxn modelId="{212DB56A-60E0-4766-8D1D-E1295A04BB65}" type="presParOf" srcId="{E663DE51-4576-4A40-ABD7-4C5408BC4543}" destId="{4FFA3305-71A3-4324-8637-10DB905CF187}" srcOrd="15" destOrd="0" presId="urn:microsoft.com/office/officeart/2005/8/layout/process4"/>
    <dgm:cxn modelId="{97E711A9-B4DD-4348-94D9-B2E3840E34C0}" type="presParOf" srcId="{E663DE51-4576-4A40-ABD7-4C5408BC4543}" destId="{E448F684-0F10-4BBB-B35E-CB2719BD7FE9}" srcOrd="16" destOrd="0" presId="urn:microsoft.com/office/officeart/2005/8/layout/process4"/>
    <dgm:cxn modelId="{54B762F3-8FB7-4BF2-BD37-A218D0E82431}" type="presParOf" srcId="{E448F684-0F10-4BBB-B35E-CB2719BD7FE9}" destId="{D6F4504D-AF17-425D-8A97-D341C2A80A72}" srcOrd="0" destOrd="0" presId="urn:microsoft.com/office/officeart/2005/8/layout/process4"/>
    <dgm:cxn modelId="{066A8D4A-6711-4BBA-8147-E8A71C155374}" type="presParOf" srcId="{E663DE51-4576-4A40-ABD7-4C5408BC4543}" destId="{ACF3C2C8-992E-4CA1-BF91-FC2F68893B5C}" srcOrd="17" destOrd="0" presId="urn:microsoft.com/office/officeart/2005/8/layout/process4"/>
    <dgm:cxn modelId="{79C3E327-3895-4244-9F05-C6C772A446B9}" type="presParOf" srcId="{E663DE51-4576-4A40-ABD7-4C5408BC4543}" destId="{182F7184-3BC3-467E-A8B2-9629E49CD153}" srcOrd="18" destOrd="0" presId="urn:microsoft.com/office/officeart/2005/8/layout/process4"/>
    <dgm:cxn modelId="{55AF55E7-61BA-4FCD-8B83-ABA380B4A5B0}" type="presParOf" srcId="{182F7184-3BC3-467E-A8B2-9629E49CD153}" destId="{B533447E-E513-4941-830A-4660E0D554ED}" srcOrd="0" destOrd="0" presId="urn:microsoft.com/office/officeart/2005/8/layout/process4"/>
    <dgm:cxn modelId="{D8BE582D-8E91-49BE-A0D8-5885603DF866}" type="presParOf" srcId="{E663DE51-4576-4A40-ABD7-4C5408BC4543}" destId="{B9633CF1-B507-4834-BF51-CF407309562E}" srcOrd="19" destOrd="0" presId="urn:microsoft.com/office/officeart/2005/8/layout/process4"/>
    <dgm:cxn modelId="{AD9A1BEB-3445-48A5-BFDC-5395BE94D352}" type="presParOf" srcId="{E663DE51-4576-4A40-ABD7-4C5408BC4543}" destId="{2F7D132E-AB3A-4236-B49D-6BD42484A6A8}" srcOrd="20" destOrd="0" presId="urn:microsoft.com/office/officeart/2005/8/layout/process4"/>
    <dgm:cxn modelId="{767251D7-4A37-4647-B8B8-C3160727BB7A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>
        <a:solidFill>
          <a:srgbClr val="EA0000"/>
        </a:solidFill>
      </dgm:spPr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  <dgm:t>
        <a:bodyPr/>
        <a:lstStyle/>
        <a:p>
          <a:endParaRPr lang="en-US"/>
        </a:p>
      </dgm:t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  <dgm:t>
        <a:bodyPr/>
        <a:lstStyle/>
        <a:p>
          <a:endParaRPr lang="en-US"/>
        </a:p>
      </dgm:t>
    </dgm:pt>
    <dgm:pt modelId="{D1AFE13B-78C1-4792-B816-9DCDCEE06422}" type="pres">
      <dgm:prSet presAssocID="{D8FC379C-584D-48D3-8280-CEAEF97633D8}" presName="arrowAndChildren" presStyleCnt="0"/>
      <dgm:spPr/>
      <dgm:t>
        <a:bodyPr/>
        <a:lstStyle/>
        <a:p>
          <a:endParaRPr lang="en-US"/>
        </a:p>
      </dgm:t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  <dgm:t>
        <a:bodyPr/>
        <a:lstStyle/>
        <a:p>
          <a:endParaRPr lang="en-US"/>
        </a:p>
      </dgm:t>
    </dgm:pt>
    <dgm:pt modelId="{66D8CC70-3840-4AED-90D3-46097D9B8EE7}" type="pres">
      <dgm:prSet presAssocID="{2B571475-2F8A-451B-B3CB-6C036DFAB3BD}" presName="arrowAndChildren" presStyleCnt="0"/>
      <dgm:spPr/>
      <dgm:t>
        <a:bodyPr/>
        <a:lstStyle/>
        <a:p>
          <a:endParaRPr lang="en-US"/>
        </a:p>
      </dgm:t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  <dgm:t>
        <a:bodyPr/>
        <a:lstStyle/>
        <a:p>
          <a:endParaRPr lang="en-US"/>
        </a:p>
      </dgm:t>
    </dgm:pt>
    <dgm:pt modelId="{2CCE705E-F009-4CC0-B8BD-9A01E07D3AB2}" type="pres">
      <dgm:prSet presAssocID="{BDD4303C-006D-4203-B9A7-E7AF193CE799}" presName="arrowAndChildren" presStyleCnt="0"/>
      <dgm:spPr/>
      <dgm:t>
        <a:bodyPr/>
        <a:lstStyle/>
        <a:p>
          <a:endParaRPr lang="en-US"/>
        </a:p>
      </dgm:t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  <dgm:t>
        <a:bodyPr/>
        <a:lstStyle/>
        <a:p>
          <a:endParaRPr lang="en-US"/>
        </a:p>
      </dgm:t>
    </dgm:pt>
    <dgm:pt modelId="{CD231532-4566-40BA-9841-75AF5350E2D4}" type="pres">
      <dgm:prSet presAssocID="{CAD783B0-D62F-4564-BB6B-4FD3309C1E08}" presName="arrowAndChildren" presStyleCnt="0"/>
      <dgm:spPr/>
      <dgm:t>
        <a:bodyPr/>
        <a:lstStyle/>
        <a:p>
          <a:endParaRPr lang="en-US"/>
        </a:p>
      </dgm:t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  <dgm:t>
        <a:bodyPr/>
        <a:lstStyle/>
        <a:p>
          <a:endParaRPr lang="en-US"/>
        </a:p>
      </dgm:t>
    </dgm:pt>
    <dgm:pt modelId="{02EA2E2C-42D1-4B88-87F3-665F3E2F9B51}" type="pres">
      <dgm:prSet presAssocID="{3BED8F20-F34B-423A-B58F-66830D54EE8F}" presName="arrowAndChildren" presStyleCnt="0"/>
      <dgm:spPr/>
      <dgm:t>
        <a:bodyPr/>
        <a:lstStyle/>
        <a:p>
          <a:endParaRPr lang="en-US"/>
        </a:p>
      </dgm:t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  <dgm:t>
        <a:bodyPr/>
        <a:lstStyle/>
        <a:p>
          <a:endParaRPr lang="en-US"/>
        </a:p>
      </dgm:t>
    </dgm:pt>
    <dgm:pt modelId="{313FC0D7-15E9-44F1-A6B4-A0BB5C7D12EF}" type="pres">
      <dgm:prSet presAssocID="{43613885-32DB-47A4-8E77-25C1FB3390DB}" presName="arrowAndChildren" presStyleCnt="0"/>
      <dgm:spPr/>
      <dgm:t>
        <a:bodyPr/>
        <a:lstStyle/>
        <a:p>
          <a:endParaRPr lang="en-US"/>
        </a:p>
      </dgm:t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  <dgm:t>
        <a:bodyPr/>
        <a:lstStyle/>
        <a:p>
          <a:endParaRPr lang="en-US"/>
        </a:p>
      </dgm:t>
    </dgm:pt>
    <dgm:pt modelId="{7A742963-C2A5-445A-8E0F-F029954EA549}" type="pres">
      <dgm:prSet presAssocID="{97174056-1C4D-403C-8F05-33B3390156B5}" presName="arrowAndChildren" presStyleCnt="0"/>
      <dgm:spPr/>
      <dgm:t>
        <a:bodyPr/>
        <a:lstStyle/>
        <a:p>
          <a:endParaRPr lang="en-US"/>
        </a:p>
      </dgm:t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  <dgm:t>
        <a:bodyPr/>
        <a:lstStyle/>
        <a:p>
          <a:endParaRPr lang="en-US"/>
        </a:p>
      </dgm:t>
    </dgm:pt>
    <dgm:pt modelId="{E448F684-0F10-4BBB-B35E-CB2719BD7FE9}" type="pres">
      <dgm:prSet presAssocID="{691C2482-64C1-44E1-A554-74FFB83DEA3B}" presName="arrowAndChildren" presStyleCnt="0"/>
      <dgm:spPr/>
      <dgm:t>
        <a:bodyPr/>
        <a:lstStyle/>
        <a:p>
          <a:endParaRPr lang="en-US"/>
        </a:p>
      </dgm:t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  <dgm:t>
        <a:bodyPr/>
        <a:lstStyle/>
        <a:p>
          <a:endParaRPr lang="en-US"/>
        </a:p>
      </dgm:t>
    </dgm:pt>
    <dgm:pt modelId="{182F7184-3BC3-467E-A8B2-9629E49CD153}" type="pres">
      <dgm:prSet presAssocID="{E97448CB-7675-4297-A6E1-365ED930DC11}" presName="arrowAndChildren" presStyleCnt="0"/>
      <dgm:spPr/>
      <dgm:t>
        <a:bodyPr/>
        <a:lstStyle/>
        <a:p>
          <a:endParaRPr lang="en-US"/>
        </a:p>
      </dgm:t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  <dgm:t>
        <a:bodyPr/>
        <a:lstStyle/>
        <a:p>
          <a:endParaRPr lang="en-US"/>
        </a:p>
      </dgm:t>
    </dgm:pt>
    <dgm:pt modelId="{2F7D132E-AB3A-4236-B49D-6BD42484A6A8}" type="pres">
      <dgm:prSet presAssocID="{55C0B2D6-7BC4-4B3D-AC1F-F8726F0F6763}" presName="arrowAndChildren" presStyleCnt="0"/>
      <dgm:spPr/>
      <dgm:t>
        <a:bodyPr/>
        <a:lstStyle/>
        <a:p>
          <a:endParaRPr lang="en-US"/>
        </a:p>
      </dgm:t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BA41931F-A04D-4F7F-891B-508C94DBB3BA}" type="presOf" srcId="{D8FC379C-584D-48D3-8280-CEAEF97633D8}" destId="{838CF99C-507F-452D-840A-E7C8892091B3}" srcOrd="0" destOrd="0" presId="urn:microsoft.com/office/officeart/2005/8/layout/process4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DA46E493-D10F-4A3A-A5C1-16C2C0F865DC}" type="presOf" srcId="{43613885-32DB-47A4-8E77-25C1FB3390DB}" destId="{D9C9996C-C48E-4B1D-A8C9-4493DFC9890A}" srcOrd="0" destOrd="0" presId="urn:microsoft.com/office/officeart/2005/8/layout/process4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9B36B156-71DE-4359-B3DB-DC8684DE589D}" type="presOf" srcId="{691C2482-64C1-44E1-A554-74FFB83DEA3B}" destId="{D6F4504D-AF17-425D-8A97-D341C2A80A72}" srcOrd="0" destOrd="0" presId="urn:microsoft.com/office/officeart/2005/8/layout/process4"/>
    <dgm:cxn modelId="{C50CFB3E-1152-4E38-ABD1-211DCC60E3B4}" type="presOf" srcId="{365BC127-0900-4C40-8DAF-D812ACE576C3}" destId="{E663DE51-4576-4A40-ABD7-4C5408BC4543}" srcOrd="0" destOrd="0" presId="urn:microsoft.com/office/officeart/2005/8/layout/process4"/>
    <dgm:cxn modelId="{E6769510-D687-4F1E-B7F9-0A5D877BFAB4}" type="presOf" srcId="{55C0B2D6-7BC4-4B3D-AC1F-F8726F0F6763}" destId="{F1F5BA99-2945-4B2D-8489-B2083A8BA9B2}" srcOrd="0" destOrd="0" presId="urn:microsoft.com/office/officeart/2005/8/layout/process4"/>
    <dgm:cxn modelId="{2A58EEA1-D3C9-4157-A223-D1D1FA171871}" type="presOf" srcId="{2B571475-2F8A-451B-B3CB-6C036DFAB3BD}" destId="{1D7DE8FC-79DC-462B-B3B9-9F55AF1763CB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8BBEA92F-B0DC-4096-993C-F020E107551B}" type="presOf" srcId="{58A76077-FCCF-417B-AE89-D0244879FE3B}" destId="{A44A91B2-3D9F-481D-93E5-2A180B2C97D5}" srcOrd="0" destOrd="0" presId="urn:microsoft.com/office/officeart/2005/8/layout/process4"/>
    <dgm:cxn modelId="{FB9E7D59-F2CB-4D27-93C2-A58CAE41E09E}" type="presOf" srcId="{3BED8F20-F34B-423A-B58F-66830D54EE8F}" destId="{D3DB0DC5-9548-4E95-8E0D-4A022F0D9DFF}" srcOrd="0" destOrd="0" presId="urn:microsoft.com/office/officeart/2005/8/layout/process4"/>
    <dgm:cxn modelId="{1A5113FC-8DF9-4200-9F60-CAB23923583A}" type="presOf" srcId="{BDD4303C-006D-4203-B9A7-E7AF193CE799}" destId="{DD541D8D-1F4F-4124-BACA-907F8BB475F0}" srcOrd="0" destOrd="0" presId="urn:microsoft.com/office/officeart/2005/8/layout/process4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236299F1-BDB5-450E-8891-991B571700D8}" type="presOf" srcId="{97174056-1C4D-403C-8F05-33B3390156B5}" destId="{A24D1EF8-AF7E-412B-98D7-BCE27CFD7C38}" srcOrd="0" destOrd="0" presId="urn:microsoft.com/office/officeart/2005/8/layout/process4"/>
    <dgm:cxn modelId="{3B23F846-3800-41E3-B4DC-C748D6342BE6}" type="presOf" srcId="{E97448CB-7675-4297-A6E1-365ED930DC11}" destId="{B533447E-E513-4941-830A-4660E0D554ED}" srcOrd="0" destOrd="0" presId="urn:microsoft.com/office/officeart/2005/8/layout/process4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5E3932F5-101C-4D47-9FF4-DAF31F4E7CA7}" type="presOf" srcId="{CAD783B0-D62F-4564-BB6B-4FD3309C1E08}" destId="{AD8DE4A0-05E8-41EF-AE9F-DB91C615A54D}" srcOrd="0" destOrd="0" presId="urn:microsoft.com/office/officeart/2005/8/layout/process4"/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02864E42-344E-4114-BDDA-46B99B947313}" type="presParOf" srcId="{E663DE51-4576-4A40-ABD7-4C5408BC4543}" destId="{A34CA7CC-3FA5-4A9E-9EB2-15B4FE89FA6C}" srcOrd="0" destOrd="0" presId="urn:microsoft.com/office/officeart/2005/8/layout/process4"/>
    <dgm:cxn modelId="{C663D6C5-2CB1-490C-A849-330A30F13BBB}" type="presParOf" srcId="{A34CA7CC-3FA5-4A9E-9EB2-15B4FE89FA6C}" destId="{A44A91B2-3D9F-481D-93E5-2A180B2C97D5}" srcOrd="0" destOrd="0" presId="urn:microsoft.com/office/officeart/2005/8/layout/process4"/>
    <dgm:cxn modelId="{238B276E-049C-449A-8043-92B210B93790}" type="presParOf" srcId="{E663DE51-4576-4A40-ABD7-4C5408BC4543}" destId="{0768F359-028A-4692-A98F-6FE6B6E69B87}" srcOrd="1" destOrd="0" presId="urn:microsoft.com/office/officeart/2005/8/layout/process4"/>
    <dgm:cxn modelId="{7AC74D4E-108C-4A16-BC88-221554D684E4}" type="presParOf" srcId="{E663DE51-4576-4A40-ABD7-4C5408BC4543}" destId="{D1AFE13B-78C1-4792-B816-9DCDCEE06422}" srcOrd="2" destOrd="0" presId="urn:microsoft.com/office/officeart/2005/8/layout/process4"/>
    <dgm:cxn modelId="{FE432B60-9EB2-4DB4-9F98-7FE9C022A059}" type="presParOf" srcId="{D1AFE13B-78C1-4792-B816-9DCDCEE06422}" destId="{838CF99C-507F-452D-840A-E7C8892091B3}" srcOrd="0" destOrd="0" presId="urn:microsoft.com/office/officeart/2005/8/layout/process4"/>
    <dgm:cxn modelId="{8F0BDCD7-5B2C-47DE-A895-88252303E581}" type="presParOf" srcId="{E663DE51-4576-4A40-ABD7-4C5408BC4543}" destId="{E0FF86A0-85AD-4E54-8581-6C67A1B729FA}" srcOrd="3" destOrd="0" presId="urn:microsoft.com/office/officeart/2005/8/layout/process4"/>
    <dgm:cxn modelId="{2F11D713-0E95-4796-B4FD-E957E3700A37}" type="presParOf" srcId="{E663DE51-4576-4A40-ABD7-4C5408BC4543}" destId="{66D8CC70-3840-4AED-90D3-46097D9B8EE7}" srcOrd="4" destOrd="0" presId="urn:microsoft.com/office/officeart/2005/8/layout/process4"/>
    <dgm:cxn modelId="{8598E8F2-5B0C-44AE-BBE2-EB76F061E0A3}" type="presParOf" srcId="{66D8CC70-3840-4AED-90D3-46097D9B8EE7}" destId="{1D7DE8FC-79DC-462B-B3B9-9F55AF1763CB}" srcOrd="0" destOrd="0" presId="urn:microsoft.com/office/officeart/2005/8/layout/process4"/>
    <dgm:cxn modelId="{A0786BFF-EFA4-4759-9003-A2A88E4C2018}" type="presParOf" srcId="{E663DE51-4576-4A40-ABD7-4C5408BC4543}" destId="{3576FC75-9838-402E-9B2A-7B04DD455045}" srcOrd="5" destOrd="0" presId="urn:microsoft.com/office/officeart/2005/8/layout/process4"/>
    <dgm:cxn modelId="{60B24CAB-554F-4C86-A520-B98E3AEE3B41}" type="presParOf" srcId="{E663DE51-4576-4A40-ABD7-4C5408BC4543}" destId="{2CCE705E-F009-4CC0-B8BD-9A01E07D3AB2}" srcOrd="6" destOrd="0" presId="urn:microsoft.com/office/officeart/2005/8/layout/process4"/>
    <dgm:cxn modelId="{B409C260-8235-41DD-BF69-F85D1ED53DCA}" type="presParOf" srcId="{2CCE705E-F009-4CC0-B8BD-9A01E07D3AB2}" destId="{DD541D8D-1F4F-4124-BACA-907F8BB475F0}" srcOrd="0" destOrd="0" presId="urn:microsoft.com/office/officeart/2005/8/layout/process4"/>
    <dgm:cxn modelId="{46EBBE2D-7BF6-4EF3-903B-5D828772442F}" type="presParOf" srcId="{E663DE51-4576-4A40-ABD7-4C5408BC4543}" destId="{AD3EB3B1-6901-4BA6-B1F1-1CF69D1FC537}" srcOrd="7" destOrd="0" presId="urn:microsoft.com/office/officeart/2005/8/layout/process4"/>
    <dgm:cxn modelId="{4E840157-026D-4B3C-8496-C7996A771D7C}" type="presParOf" srcId="{E663DE51-4576-4A40-ABD7-4C5408BC4543}" destId="{CD231532-4566-40BA-9841-75AF5350E2D4}" srcOrd="8" destOrd="0" presId="urn:microsoft.com/office/officeart/2005/8/layout/process4"/>
    <dgm:cxn modelId="{56FB1E5C-413C-4910-85E6-C7308CC58DC9}" type="presParOf" srcId="{CD231532-4566-40BA-9841-75AF5350E2D4}" destId="{AD8DE4A0-05E8-41EF-AE9F-DB91C615A54D}" srcOrd="0" destOrd="0" presId="urn:microsoft.com/office/officeart/2005/8/layout/process4"/>
    <dgm:cxn modelId="{40D7F5F4-BDD8-4D96-A155-6CA2C3C7BDFF}" type="presParOf" srcId="{E663DE51-4576-4A40-ABD7-4C5408BC4543}" destId="{37E7EFF4-1912-4263-AFF3-AF3AB7F51A9D}" srcOrd="9" destOrd="0" presId="urn:microsoft.com/office/officeart/2005/8/layout/process4"/>
    <dgm:cxn modelId="{A4649DDF-AEB2-4DD7-9235-2ACC93FF29E4}" type="presParOf" srcId="{E663DE51-4576-4A40-ABD7-4C5408BC4543}" destId="{02EA2E2C-42D1-4B88-87F3-665F3E2F9B51}" srcOrd="10" destOrd="0" presId="urn:microsoft.com/office/officeart/2005/8/layout/process4"/>
    <dgm:cxn modelId="{137D25DE-433F-4680-AABC-2191FB13A045}" type="presParOf" srcId="{02EA2E2C-42D1-4B88-87F3-665F3E2F9B51}" destId="{D3DB0DC5-9548-4E95-8E0D-4A022F0D9DFF}" srcOrd="0" destOrd="0" presId="urn:microsoft.com/office/officeart/2005/8/layout/process4"/>
    <dgm:cxn modelId="{ED1ABE5F-169B-4D75-8170-E5829176D5C3}" type="presParOf" srcId="{E663DE51-4576-4A40-ABD7-4C5408BC4543}" destId="{3922F761-02FE-47CA-8FBC-98AD68531BFF}" srcOrd="11" destOrd="0" presId="urn:microsoft.com/office/officeart/2005/8/layout/process4"/>
    <dgm:cxn modelId="{E239C50C-C132-4E0C-A0F4-9C55E49B1FD4}" type="presParOf" srcId="{E663DE51-4576-4A40-ABD7-4C5408BC4543}" destId="{313FC0D7-15E9-44F1-A6B4-A0BB5C7D12EF}" srcOrd="12" destOrd="0" presId="urn:microsoft.com/office/officeart/2005/8/layout/process4"/>
    <dgm:cxn modelId="{BBB2CCD1-BB09-4A85-A7A5-0F923983B235}" type="presParOf" srcId="{313FC0D7-15E9-44F1-A6B4-A0BB5C7D12EF}" destId="{D9C9996C-C48E-4B1D-A8C9-4493DFC9890A}" srcOrd="0" destOrd="0" presId="urn:microsoft.com/office/officeart/2005/8/layout/process4"/>
    <dgm:cxn modelId="{A4C22F86-25FD-4DF6-8F0D-B582DFE3909A}" type="presParOf" srcId="{E663DE51-4576-4A40-ABD7-4C5408BC4543}" destId="{50AA4AA1-A484-4D29-A0B3-90630280F338}" srcOrd="13" destOrd="0" presId="urn:microsoft.com/office/officeart/2005/8/layout/process4"/>
    <dgm:cxn modelId="{DA655207-1894-4A86-B719-E367D8A13D8B}" type="presParOf" srcId="{E663DE51-4576-4A40-ABD7-4C5408BC4543}" destId="{7A742963-C2A5-445A-8E0F-F029954EA549}" srcOrd="14" destOrd="0" presId="urn:microsoft.com/office/officeart/2005/8/layout/process4"/>
    <dgm:cxn modelId="{4D362DEA-237B-4CC1-9BFD-62EC098458BD}" type="presParOf" srcId="{7A742963-C2A5-445A-8E0F-F029954EA549}" destId="{A24D1EF8-AF7E-412B-98D7-BCE27CFD7C38}" srcOrd="0" destOrd="0" presId="urn:microsoft.com/office/officeart/2005/8/layout/process4"/>
    <dgm:cxn modelId="{FFA496CB-D352-4989-B42E-10E1A199E329}" type="presParOf" srcId="{E663DE51-4576-4A40-ABD7-4C5408BC4543}" destId="{4FFA3305-71A3-4324-8637-10DB905CF187}" srcOrd="15" destOrd="0" presId="urn:microsoft.com/office/officeart/2005/8/layout/process4"/>
    <dgm:cxn modelId="{9DEE25B0-2E5A-4D9B-80FC-4D4BF024EC80}" type="presParOf" srcId="{E663DE51-4576-4A40-ABD7-4C5408BC4543}" destId="{E448F684-0F10-4BBB-B35E-CB2719BD7FE9}" srcOrd="16" destOrd="0" presId="urn:microsoft.com/office/officeart/2005/8/layout/process4"/>
    <dgm:cxn modelId="{17659608-BE02-4C9B-8BE8-3843130BAE67}" type="presParOf" srcId="{E448F684-0F10-4BBB-B35E-CB2719BD7FE9}" destId="{D6F4504D-AF17-425D-8A97-D341C2A80A72}" srcOrd="0" destOrd="0" presId="urn:microsoft.com/office/officeart/2005/8/layout/process4"/>
    <dgm:cxn modelId="{F38D7882-AD98-434C-8E57-80EA966ECF27}" type="presParOf" srcId="{E663DE51-4576-4A40-ABD7-4C5408BC4543}" destId="{ACF3C2C8-992E-4CA1-BF91-FC2F68893B5C}" srcOrd="17" destOrd="0" presId="urn:microsoft.com/office/officeart/2005/8/layout/process4"/>
    <dgm:cxn modelId="{4ACC28DB-5EA1-480E-A3B6-AD13B91EE789}" type="presParOf" srcId="{E663DE51-4576-4A40-ABD7-4C5408BC4543}" destId="{182F7184-3BC3-467E-A8B2-9629E49CD153}" srcOrd="18" destOrd="0" presId="urn:microsoft.com/office/officeart/2005/8/layout/process4"/>
    <dgm:cxn modelId="{F6057FA5-E1C8-4DEB-B2BB-D53B79C6C9D7}" type="presParOf" srcId="{182F7184-3BC3-467E-A8B2-9629E49CD153}" destId="{B533447E-E513-4941-830A-4660E0D554ED}" srcOrd="0" destOrd="0" presId="urn:microsoft.com/office/officeart/2005/8/layout/process4"/>
    <dgm:cxn modelId="{B7CF5159-96F5-459B-AC25-0DACF6CDC6C1}" type="presParOf" srcId="{E663DE51-4576-4A40-ABD7-4C5408BC4543}" destId="{B9633CF1-B507-4834-BF51-CF407309562E}" srcOrd="19" destOrd="0" presId="urn:microsoft.com/office/officeart/2005/8/layout/process4"/>
    <dgm:cxn modelId="{01153717-6DD5-477F-B36E-0709F9C19ECD}" type="presParOf" srcId="{E663DE51-4576-4A40-ABD7-4C5408BC4543}" destId="{2F7D132E-AB3A-4236-B49D-6BD42484A6A8}" srcOrd="20" destOrd="0" presId="urn:microsoft.com/office/officeart/2005/8/layout/process4"/>
    <dgm:cxn modelId="{0E747AD1-D7ED-4283-9276-FABE52A9898A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</dgm:pt>
    <dgm:pt modelId="{D1AFE13B-78C1-4792-B816-9DCDCEE06422}" type="pres">
      <dgm:prSet presAssocID="{D8FC379C-584D-48D3-8280-CEAEF97633D8}" presName="arrowAndChildren" presStyleCnt="0"/>
      <dgm:spPr/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</dgm:pt>
    <dgm:pt modelId="{66D8CC70-3840-4AED-90D3-46097D9B8EE7}" type="pres">
      <dgm:prSet presAssocID="{2B571475-2F8A-451B-B3CB-6C036DFAB3BD}" presName="arrowAndChildren" presStyleCnt="0"/>
      <dgm:spPr/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</dgm:pt>
    <dgm:pt modelId="{2CCE705E-F009-4CC0-B8BD-9A01E07D3AB2}" type="pres">
      <dgm:prSet presAssocID="{BDD4303C-006D-4203-B9A7-E7AF193CE799}" presName="arrowAndChildren" presStyleCnt="0"/>
      <dgm:spPr/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</dgm:pt>
    <dgm:pt modelId="{CD231532-4566-40BA-9841-75AF5350E2D4}" type="pres">
      <dgm:prSet presAssocID="{CAD783B0-D62F-4564-BB6B-4FD3309C1E08}" presName="arrowAndChildren" presStyleCnt="0"/>
      <dgm:spPr/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</dgm:pt>
    <dgm:pt modelId="{02EA2E2C-42D1-4B88-87F3-665F3E2F9B51}" type="pres">
      <dgm:prSet presAssocID="{3BED8F20-F34B-423A-B58F-66830D54EE8F}" presName="arrowAndChildren" presStyleCnt="0"/>
      <dgm:spPr/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</dgm:pt>
    <dgm:pt modelId="{313FC0D7-15E9-44F1-A6B4-A0BB5C7D12EF}" type="pres">
      <dgm:prSet presAssocID="{43613885-32DB-47A4-8E77-25C1FB3390DB}" presName="arrowAndChildren" presStyleCnt="0"/>
      <dgm:spPr/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</dgm:pt>
    <dgm:pt modelId="{7A742963-C2A5-445A-8E0F-F029954EA549}" type="pres">
      <dgm:prSet presAssocID="{97174056-1C4D-403C-8F05-33B3390156B5}" presName="arrowAndChildren" presStyleCnt="0"/>
      <dgm:spPr/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</dgm:pt>
    <dgm:pt modelId="{E448F684-0F10-4BBB-B35E-CB2719BD7FE9}" type="pres">
      <dgm:prSet presAssocID="{691C2482-64C1-44E1-A554-74FFB83DEA3B}" presName="arrowAndChildren" presStyleCnt="0"/>
      <dgm:spPr/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</dgm:pt>
    <dgm:pt modelId="{182F7184-3BC3-467E-A8B2-9629E49CD153}" type="pres">
      <dgm:prSet presAssocID="{E97448CB-7675-4297-A6E1-365ED930DC11}" presName="arrowAndChildren" presStyleCnt="0"/>
      <dgm:spPr/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</dgm:pt>
    <dgm:pt modelId="{2F7D132E-AB3A-4236-B49D-6BD42484A6A8}" type="pres">
      <dgm:prSet presAssocID="{55C0B2D6-7BC4-4B3D-AC1F-F8726F0F6763}" presName="arrowAndChildren" presStyleCnt="0"/>
      <dgm:spPr/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E56479AF-5E57-4625-9F5E-84A9EAA8C9E0}" type="presOf" srcId="{BDD4303C-006D-4203-B9A7-E7AF193CE799}" destId="{DD541D8D-1F4F-4124-BACA-907F8BB475F0}" srcOrd="0" destOrd="0" presId="urn:microsoft.com/office/officeart/2005/8/layout/process4"/>
    <dgm:cxn modelId="{E1268934-A95E-40B2-B962-068CF7CE03FB}" type="presOf" srcId="{365BC127-0900-4C40-8DAF-D812ACE576C3}" destId="{E663DE51-4576-4A40-ABD7-4C5408BC4543}" srcOrd="0" destOrd="0" presId="urn:microsoft.com/office/officeart/2005/8/layout/process4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F0DD04F7-9362-46B3-8B3F-3FB32FA0F89A}" type="presOf" srcId="{55C0B2D6-7BC4-4B3D-AC1F-F8726F0F6763}" destId="{F1F5BA99-2945-4B2D-8489-B2083A8BA9B2}" srcOrd="0" destOrd="0" presId="urn:microsoft.com/office/officeart/2005/8/layout/process4"/>
    <dgm:cxn modelId="{1BC4F153-51AB-4361-BD42-954D4E131717}" type="presOf" srcId="{58A76077-FCCF-417B-AE89-D0244879FE3B}" destId="{A44A91B2-3D9F-481D-93E5-2A180B2C97D5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1A4D9B9D-0E1C-4AD5-B5F3-A877F10281B9}" type="presOf" srcId="{43613885-32DB-47A4-8E77-25C1FB3390DB}" destId="{D9C9996C-C48E-4B1D-A8C9-4493DFC9890A}" srcOrd="0" destOrd="0" presId="urn:microsoft.com/office/officeart/2005/8/layout/process4"/>
    <dgm:cxn modelId="{CCE3E60D-4EC7-4F70-B949-E7EAFB9B7DC5}" type="presOf" srcId="{D8FC379C-584D-48D3-8280-CEAEF97633D8}" destId="{838CF99C-507F-452D-840A-E7C8892091B3}" srcOrd="0" destOrd="0" presId="urn:microsoft.com/office/officeart/2005/8/layout/process4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CD42F0DF-132C-4520-BB27-CED28BDEBC2A}" type="presOf" srcId="{97174056-1C4D-403C-8F05-33B3390156B5}" destId="{A24D1EF8-AF7E-412B-98D7-BCE27CFD7C38}" srcOrd="0" destOrd="0" presId="urn:microsoft.com/office/officeart/2005/8/layout/process4"/>
    <dgm:cxn modelId="{FF62DA13-048F-4F18-ADA3-A7FE22B090F8}" type="presOf" srcId="{691C2482-64C1-44E1-A554-74FFB83DEA3B}" destId="{D6F4504D-AF17-425D-8A97-D341C2A80A72}" srcOrd="0" destOrd="0" presId="urn:microsoft.com/office/officeart/2005/8/layout/process4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6247A158-3564-4178-B749-0CABFEA22719}" type="presOf" srcId="{E97448CB-7675-4297-A6E1-365ED930DC11}" destId="{B533447E-E513-4941-830A-4660E0D554ED}" srcOrd="0" destOrd="0" presId="urn:microsoft.com/office/officeart/2005/8/layout/process4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D44D5E29-77A2-4B9F-8EDB-FFAF544D52C6}" type="presOf" srcId="{CAD783B0-D62F-4564-BB6B-4FD3309C1E08}" destId="{AD8DE4A0-05E8-41EF-AE9F-DB91C615A54D}" srcOrd="0" destOrd="0" presId="urn:microsoft.com/office/officeart/2005/8/layout/process4"/>
    <dgm:cxn modelId="{494E10EC-0BEC-4880-8CCA-DD7DB895D5EF}" type="presOf" srcId="{2B571475-2F8A-451B-B3CB-6C036DFAB3BD}" destId="{1D7DE8FC-79DC-462B-B3B9-9F55AF1763CB}" srcOrd="0" destOrd="0" presId="urn:microsoft.com/office/officeart/2005/8/layout/process4"/>
    <dgm:cxn modelId="{C11F08DF-A776-4D6E-B556-AC5827700003}" type="presOf" srcId="{3BED8F20-F34B-423A-B58F-66830D54EE8F}" destId="{D3DB0DC5-9548-4E95-8E0D-4A022F0D9DFF}" srcOrd="0" destOrd="0" presId="urn:microsoft.com/office/officeart/2005/8/layout/process4"/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9A8A8C49-522C-47EF-A1BE-C5500BA3F7BF}" type="presParOf" srcId="{E663DE51-4576-4A40-ABD7-4C5408BC4543}" destId="{A34CA7CC-3FA5-4A9E-9EB2-15B4FE89FA6C}" srcOrd="0" destOrd="0" presId="urn:microsoft.com/office/officeart/2005/8/layout/process4"/>
    <dgm:cxn modelId="{D9C490C9-5695-43E9-AFB0-BE0B510CFFB2}" type="presParOf" srcId="{A34CA7CC-3FA5-4A9E-9EB2-15B4FE89FA6C}" destId="{A44A91B2-3D9F-481D-93E5-2A180B2C97D5}" srcOrd="0" destOrd="0" presId="urn:microsoft.com/office/officeart/2005/8/layout/process4"/>
    <dgm:cxn modelId="{5A1A26E6-486E-451D-9740-F2DDE51B3556}" type="presParOf" srcId="{E663DE51-4576-4A40-ABD7-4C5408BC4543}" destId="{0768F359-028A-4692-A98F-6FE6B6E69B87}" srcOrd="1" destOrd="0" presId="urn:microsoft.com/office/officeart/2005/8/layout/process4"/>
    <dgm:cxn modelId="{78100607-DC82-4D88-BA20-6B1EE146B763}" type="presParOf" srcId="{E663DE51-4576-4A40-ABD7-4C5408BC4543}" destId="{D1AFE13B-78C1-4792-B816-9DCDCEE06422}" srcOrd="2" destOrd="0" presId="urn:microsoft.com/office/officeart/2005/8/layout/process4"/>
    <dgm:cxn modelId="{875921AA-90E4-4B13-AECC-24353560D3B4}" type="presParOf" srcId="{D1AFE13B-78C1-4792-B816-9DCDCEE06422}" destId="{838CF99C-507F-452D-840A-E7C8892091B3}" srcOrd="0" destOrd="0" presId="urn:microsoft.com/office/officeart/2005/8/layout/process4"/>
    <dgm:cxn modelId="{1099C954-8497-45EC-9560-EDF9F3D1906E}" type="presParOf" srcId="{E663DE51-4576-4A40-ABD7-4C5408BC4543}" destId="{E0FF86A0-85AD-4E54-8581-6C67A1B729FA}" srcOrd="3" destOrd="0" presId="urn:microsoft.com/office/officeart/2005/8/layout/process4"/>
    <dgm:cxn modelId="{663D01B0-1212-466B-BBC4-5CCBF663A125}" type="presParOf" srcId="{E663DE51-4576-4A40-ABD7-4C5408BC4543}" destId="{66D8CC70-3840-4AED-90D3-46097D9B8EE7}" srcOrd="4" destOrd="0" presId="urn:microsoft.com/office/officeart/2005/8/layout/process4"/>
    <dgm:cxn modelId="{06FECD3C-6254-4DF1-B10D-46120893A465}" type="presParOf" srcId="{66D8CC70-3840-4AED-90D3-46097D9B8EE7}" destId="{1D7DE8FC-79DC-462B-B3B9-9F55AF1763CB}" srcOrd="0" destOrd="0" presId="urn:microsoft.com/office/officeart/2005/8/layout/process4"/>
    <dgm:cxn modelId="{3C83FF39-E3A0-4C05-924D-ECA126732906}" type="presParOf" srcId="{E663DE51-4576-4A40-ABD7-4C5408BC4543}" destId="{3576FC75-9838-402E-9B2A-7B04DD455045}" srcOrd="5" destOrd="0" presId="urn:microsoft.com/office/officeart/2005/8/layout/process4"/>
    <dgm:cxn modelId="{BB782734-BFB9-489D-9D5E-20ECA3D720B3}" type="presParOf" srcId="{E663DE51-4576-4A40-ABD7-4C5408BC4543}" destId="{2CCE705E-F009-4CC0-B8BD-9A01E07D3AB2}" srcOrd="6" destOrd="0" presId="urn:microsoft.com/office/officeart/2005/8/layout/process4"/>
    <dgm:cxn modelId="{2EF362B2-C44F-4A01-A062-F3A6294950E0}" type="presParOf" srcId="{2CCE705E-F009-4CC0-B8BD-9A01E07D3AB2}" destId="{DD541D8D-1F4F-4124-BACA-907F8BB475F0}" srcOrd="0" destOrd="0" presId="urn:microsoft.com/office/officeart/2005/8/layout/process4"/>
    <dgm:cxn modelId="{B9AA6281-446E-4638-8B7A-F505F4529986}" type="presParOf" srcId="{E663DE51-4576-4A40-ABD7-4C5408BC4543}" destId="{AD3EB3B1-6901-4BA6-B1F1-1CF69D1FC537}" srcOrd="7" destOrd="0" presId="urn:microsoft.com/office/officeart/2005/8/layout/process4"/>
    <dgm:cxn modelId="{B4D1C775-34F0-4E16-BFD3-4AE8277D3324}" type="presParOf" srcId="{E663DE51-4576-4A40-ABD7-4C5408BC4543}" destId="{CD231532-4566-40BA-9841-75AF5350E2D4}" srcOrd="8" destOrd="0" presId="urn:microsoft.com/office/officeart/2005/8/layout/process4"/>
    <dgm:cxn modelId="{D00B92D0-9907-422B-B529-18FA67A81739}" type="presParOf" srcId="{CD231532-4566-40BA-9841-75AF5350E2D4}" destId="{AD8DE4A0-05E8-41EF-AE9F-DB91C615A54D}" srcOrd="0" destOrd="0" presId="urn:microsoft.com/office/officeart/2005/8/layout/process4"/>
    <dgm:cxn modelId="{F869B784-B756-43BD-965E-4579AB2A7B48}" type="presParOf" srcId="{E663DE51-4576-4A40-ABD7-4C5408BC4543}" destId="{37E7EFF4-1912-4263-AFF3-AF3AB7F51A9D}" srcOrd="9" destOrd="0" presId="urn:microsoft.com/office/officeart/2005/8/layout/process4"/>
    <dgm:cxn modelId="{754AF682-A3F8-4DDE-95CB-A6244CB17B4E}" type="presParOf" srcId="{E663DE51-4576-4A40-ABD7-4C5408BC4543}" destId="{02EA2E2C-42D1-4B88-87F3-665F3E2F9B51}" srcOrd="10" destOrd="0" presId="urn:microsoft.com/office/officeart/2005/8/layout/process4"/>
    <dgm:cxn modelId="{6616870C-8CE7-48D8-A1D8-7502E0152328}" type="presParOf" srcId="{02EA2E2C-42D1-4B88-87F3-665F3E2F9B51}" destId="{D3DB0DC5-9548-4E95-8E0D-4A022F0D9DFF}" srcOrd="0" destOrd="0" presId="urn:microsoft.com/office/officeart/2005/8/layout/process4"/>
    <dgm:cxn modelId="{4B6C3FA4-521D-4ECA-9C5C-B0398B3B1C70}" type="presParOf" srcId="{E663DE51-4576-4A40-ABD7-4C5408BC4543}" destId="{3922F761-02FE-47CA-8FBC-98AD68531BFF}" srcOrd="11" destOrd="0" presId="urn:microsoft.com/office/officeart/2005/8/layout/process4"/>
    <dgm:cxn modelId="{F4580375-63F9-408B-8983-6771F062F6AF}" type="presParOf" srcId="{E663DE51-4576-4A40-ABD7-4C5408BC4543}" destId="{313FC0D7-15E9-44F1-A6B4-A0BB5C7D12EF}" srcOrd="12" destOrd="0" presId="urn:microsoft.com/office/officeart/2005/8/layout/process4"/>
    <dgm:cxn modelId="{76B9EEE2-CA5F-4E73-A085-4B44641A8EC9}" type="presParOf" srcId="{313FC0D7-15E9-44F1-A6B4-A0BB5C7D12EF}" destId="{D9C9996C-C48E-4B1D-A8C9-4493DFC9890A}" srcOrd="0" destOrd="0" presId="urn:microsoft.com/office/officeart/2005/8/layout/process4"/>
    <dgm:cxn modelId="{C7D07B96-61BF-475D-A1E8-2470DB03D68C}" type="presParOf" srcId="{E663DE51-4576-4A40-ABD7-4C5408BC4543}" destId="{50AA4AA1-A484-4D29-A0B3-90630280F338}" srcOrd="13" destOrd="0" presId="urn:microsoft.com/office/officeart/2005/8/layout/process4"/>
    <dgm:cxn modelId="{838780BE-A4FA-4A01-A0CA-74AB19BA67BA}" type="presParOf" srcId="{E663DE51-4576-4A40-ABD7-4C5408BC4543}" destId="{7A742963-C2A5-445A-8E0F-F029954EA549}" srcOrd="14" destOrd="0" presId="urn:microsoft.com/office/officeart/2005/8/layout/process4"/>
    <dgm:cxn modelId="{F6F2E7E7-5BCB-4637-B092-5472B7BC7109}" type="presParOf" srcId="{7A742963-C2A5-445A-8E0F-F029954EA549}" destId="{A24D1EF8-AF7E-412B-98D7-BCE27CFD7C38}" srcOrd="0" destOrd="0" presId="urn:microsoft.com/office/officeart/2005/8/layout/process4"/>
    <dgm:cxn modelId="{0325C849-A0A2-42DC-9E0E-092E9E41FD5F}" type="presParOf" srcId="{E663DE51-4576-4A40-ABD7-4C5408BC4543}" destId="{4FFA3305-71A3-4324-8637-10DB905CF187}" srcOrd="15" destOrd="0" presId="urn:microsoft.com/office/officeart/2005/8/layout/process4"/>
    <dgm:cxn modelId="{E2599D01-AC0D-425E-8BEB-377C1DC8F9F0}" type="presParOf" srcId="{E663DE51-4576-4A40-ABD7-4C5408BC4543}" destId="{E448F684-0F10-4BBB-B35E-CB2719BD7FE9}" srcOrd="16" destOrd="0" presId="urn:microsoft.com/office/officeart/2005/8/layout/process4"/>
    <dgm:cxn modelId="{CFDE5FEB-2631-435E-A78B-D5BE97A209CA}" type="presParOf" srcId="{E448F684-0F10-4BBB-B35E-CB2719BD7FE9}" destId="{D6F4504D-AF17-425D-8A97-D341C2A80A72}" srcOrd="0" destOrd="0" presId="urn:microsoft.com/office/officeart/2005/8/layout/process4"/>
    <dgm:cxn modelId="{D1746FFD-C590-48A2-BF56-7615F90CC817}" type="presParOf" srcId="{E663DE51-4576-4A40-ABD7-4C5408BC4543}" destId="{ACF3C2C8-992E-4CA1-BF91-FC2F68893B5C}" srcOrd="17" destOrd="0" presId="urn:microsoft.com/office/officeart/2005/8/layout/process4"/>
    <dgm:cxn modelId="{398FB964-3060-4DEC-900D-1CB669E2B743}" type="presParOf" srcId="{E663DE51-4576-4A40-ABD7-4C5408BC4543}" destId="{182F7184-3BC3-467E-A8B2-9629E49CD153}" srcOrd="18" destOrd="0" presId="urn:microsoft.com/office/officeart/2005/8/layout/process4"/>
    <dgm:cxn modelId="{D121A43D-4EAA-48F9-9B0F-B5C3F97F24DC}" type="presParOf" srcId="{182F7184-3BC3-467E-A8B2-9629E49CD153}" destId="{B533447E-E513-4941-830A-4660E0D554ED}" srcOrd="0" destOrd="0" presId="urn:microsoft.com/office/officeart/2005/8/layout/process4"/>
    <dgm:cxn modelId="{12D8F38B-0D14-4416-8ABA-4AE5BC0C4FBB}" type="presParOf" srcId="{E663DE51-4576-4A40-ABD7-4C5408BC4543}" destId="{B9633CF1-B507-4834-BF51-CF407309562E}" srcOrd="19" destOrd="0" presId="urn:microsoft.com/office/officeart/2005/8/layout/process4"/>
    <dgm:cxn modelId="{B85FF484-A393-4F11-B2A4-2C5C173881C9}" type="presParOf" srcId="{E663DE51-4576-4A40-ABD7-4C5408BC4543}" destId="{2F7D132E-AB3A-4236-B49D-6BD42484A6A8}" srcOrd="20" destOrd="0" presId="urn:microsoft.com/office/officeart/2005/8/layout/process4"/>
    <dgm:cxn modelId="{337EE4F4-9775-4C0D-8E0E-B22BF4DDEB8F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>
        <a:solidFill>
          <a:srgbClr val="EA0000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تشكيل کارگروه 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</dgm:pt>
    <dgm:pt modelId="{D1AFE13B-78C1-4792-B816-9DCDCEE06422}" type="pres">
      <dgm:prSet presAssocID="{D8FC379C-584D-48D3-8280-CEAEF97633D8}" presName="arrowAndChildren" presStyleCnt="0"/>
      <dgm:spPr/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</dgm:pt>
    <dgm:pt modelId="{66D8CC70-3840-4AED-90D3-46097D9B8EE7}" type="pres">
      <dgm:prSet presAssocID="{2B571475-2F8A-451B-B3CB-6C036DFAB3BD}" presName="arrowAndChildren" presStyleCnt="0"/>
      <dgm:spPr/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</dgm:pt>
    <dgm:pt modelId="{2CCE705E-F009-4CC0-B8BD-9A01E07D3AB2}" type="pres">
      <dgm:prSet presAssocID="{BDD4303C-006D-4203-B9A7-E7AF193CE799}" presName="arrowAndChildren" presStyleCnt="0"/>
      <dgm:spPr/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</dgm:pt>
    <dgm:pt modelId="{CD231532-4566-40BA-9841-75AF5350E2D4}" type="pres">
      <dgm:prSet presAssocID="{CAD783B0-D62F-4564-BB6B-4FD3309C1E08}" presName="arrowAndChildren" presStyleCnt="0"/>
      <dgm:spPr/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</dgm:pt>
    <dgm:pt modelId="{02EA2E2C-42D1-4B88-87F3-665F3E2F9B51}" type="pres">
      <dgm:prSet presAssocID="{3BED8F20-F34B-423A-B58F-66830D54EE8F}" presName="arrowAndChildren" presStyleCnt="0"/>
      <dgm:spPr/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</dgm:pt>
    <dgm:pt modelId="{313FC0D7-15E9-44F1-A6B4-A0BB5C7D12EF}" type="pres">
      <dgm:prSet presAssocID="{43613885-32DB-47A4-8E77-25C1FB3390DB}" presName="arrowAndChildren" presStyleCnt="0"/>
      <dgm:spPr/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</dgm:pt>
    <dgm:pt modelId="{7A742963-C2A5-445A-8E0F-F029954EA549}" type="pres">
      <dgm:prSet presAssocID="{97174056-1C4D-403C-8F05-33B3390156B5}" presName="arrowAndChildren" presStyleCnt="0"/>
      <dgm:spPr/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</dgm:pt>
    <dgm:pt modelId="{E448F684-0F10-4BBB-B35E-CB2719BD7FE9}" type="pres">
      <dgm:prSet presAssocID="{691C2482-64C1-44E1-A554-74FFB83DEA3B}" presName="arrowAndChildren" presStyleCnt="0"/>
      <dgm:spPr/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</dgm:pt>
    <dgm:pt modelId="{182F7184-3BC3-467E-A8B2-9629E49CD153}" type="pres">
      <dgm:prSet presAssocID="{E97448CB-7675-4297-A6E1-365ED930DC11}" presName="arrowAndChildren" presStyleCnt="0"/>
      <dgm:spPr/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</dgm:pt>
    <dgm:pt modelId="{2F7D132E-AB3A-4236-B49D-6BD42484A6A8}" type="pres">
      <dgm:prSet presAssocID="{55C0B2D6-7BC4-4B3D-AC1F-F8726F0F6763}" presName="arrowAndChildren" presStyleCnt="0"/>
      <dgm:spPr/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6E88B19E-AFAA-4C78-B433-1F4D302D196E}" type="presOf" srcId="{E97448CB-7675-4297-A6E1-365ED930DC11}" destId="{B533447E-E513-4941-830A-4660E0D554ED}" srcOrd="0" destOrd="0" presId="urn:microsoft.com/office/officeart/2005/8/layout/process4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C26B1CDE-1F26-452F-AAA1-4A8BF82607B9}" type="presOf" srcId="{691C2482-64C1-44E1-A554-74FFB83DEA3B}" destId="{D6F4504D-AF17-425D-8A97-D341C2A80A72}" srcOrd="0" destOrd="0" presId="urn:microsoft.com/office/officeart/2005/8/layout/process4"/>
    <dgm:cxn modelId="{40183885-3297-4DEB-9101-10862C99302A}" type="presOf" srcId="{365BC127-0900-4C40-8DAF-D812ACE576C3}" destId="{E663DE51-4576-4A40-ABD7-4C5408BC4543}" srcOrd="0" destOrd="0" presId="urn:microsoft.com/office/officeart/2005/8/layout/process4"/>
    <dgm:cxn modelId="{68E5E6E3-569E-4E37-91C5-8A1FF5C41E36}" type="presOf" srcId="{D8FC379C-584D-48D3-8280-CEAEF97633D8}" destId="{838CF99C-507F-452D-840A-E7C8892091B3}" srcOrd="0" destOrd="0" presId="urn:microsoft.com/office/officeart/2005/8/layout/process4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44463A6D-BC30-4FEC-A727-0B509FEBD044}" type="presOf" srcId="{BDD4303C-006D-4203-B9A7-E7AF193CE799}" destId="{DD541D8D-1F4F-4124-BACA-907F8BB475F0}" srcOrd="0" destOrd="0" presId="urn:microsoft.com/office/officeart/2005/8/layout/process4"/>
    <dgm:cxn modelId="{C9BF2408-C07D-460C-B7A0-D16C39DB843A}" type="presOf" srcId="{43613885-32DB-47A4-8E77-25C1FB3390DB}" destId="{D9C9996C-C48E-4B1D-A8C9-4493DFC9890A}" srcOrd="0" destOrd="0" presId="urn:microsoft.com/office/officeart/2005/8/layout/process4"/>
    <dgm:cxn modelId="{74F35C20-36D2-4C77-B117-9439242D75EF}" type="presOf" srcId="{3BED8F20-F34B-423A-B58F-66830D54EE8F}" destId="{D3DB0DC5-9548-4E95-8E0D-4A022F0D9DFF}" srcOrd="0" destOrd="0" presId="urn:microsoft.com/office/officeart/2005/8/layout/process4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F1E08450-3EF9-4AB1-9BC2-2017293973D4}" type="presOf" srcId="{55C0B2D6-7BC4-4B3D-AC1F-F8726F0F6763}" destId="{F1F5BA99-2945-4B2D-8489-B2083A8BA9B2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7566E6EC-A1BB-47E5-B690-7F00910898A0}" type="presOf" srcId="{2B571475-2F8A-451B-B3CB-6C036DFAB3BD}" destId="{1D7DE8FC-79DC-462B-B3B9-9F55AF1763CB}" srcOrd="0" destOrd="0" presId="urn:microsoft.com/office/officeart/2005/8/layout/process4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3BF98C56-1777-4A70-9176-631A5F795E9F}" type="presOf" srcId="{CAD783B0-D62F-4564-BB6B-4FD3309C1E08}" destId="{AD8DE4A0-05E8-41EF-AE9F-DB91C615A54D}" srcOrd="0" destOrd="0" presId="urn:microsoft.com/office/officeart/2005/8/layout/process4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3A512EE6-A8BD-47B4-9F6F-202BF2219F9C}" type="presOf" srcId="{97174056-1C4D-403C-8F05-33B3390156B5}" destId="{A24D1EF8-AF7E-412B-98D7-BCE27CFD7C38}" srcOrd="0" destOrd="0" presId="urn:microsoft.com/office/officeart/2005/8/layout/process4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0166A309-95A8-4582-A580-CEA555886DA9}" type="presOf" srcId="{58A76077-FCCF-417B-AE89-D0244879FE3B}" destId="{A44A91B2-3D9F-481D-93E5-2A180B2C97D5}" srcOrd="0" destOrd="0" presId="urn:microsoft.com/office/officeart/2005/8/layout/process4"/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929ADD6F-EFD4-44FD-BE58-B96B64970DFF}" type="presParOf" srcId="{E663DE51-4576-4A40-ABD7-4C5408BC4543}" destId="{A34CA7CC-3FA5-4A9E-9EB2-15B4FE89FA6C}" srcOrd="0" destOrd="0" presId="urn:microsoft.com/office/officeart/2005/8/layout/process4"/>
    <dgm:cxn modelId="{567E63E9-D027-4D84-A9FF-BF62AEB5C8F2}" type="presParOf" srcId="{A34CA7CC-3FA5-4A9E-9EB2-15B4FE89FA6C}" destId="{A44A91B2-3D9F-481D-93E5-2A180B2C97D5}" srcOrd="0" destOrd="0" presId="urn:microsoft.com/office/officeart/2005/8/layout/process4"/>
    <dgm:cxn modelId="{FD6801CD-6376-436D-9724-166F7DEF1115}" type="presParOf" srcId="{E663DE51-4576-4A40-ABD7-4C5408BC4543}" destId="{0768F359-028A-4692-A98F-6FE6B6E69B87}" srcOrd="1" destOrd="0" presId="urn:microsoft.com/office/officeart/2005/8/layout/process4"/>
    <dgm:cxn modelId="{C08F5E66-867A-48E7-9B69-F78C9015467C}" type="presParOf" srcId="{E663DE51-4576-4A40-ABD7-4C5408BC4543}" destId="{D1AFE13B-78C1-4792-B816-9DCDCEE06422}" srcOrd="2" destOrd="0" presId="urn:microsoft.com/office/officeart/2005/8/layout/process4"/>
    <dgm:cxn modelId="{96D7A4AE-D654-41B7-9351-365EB5461B78}" type="presParOf" srcId="{D1AFE13B-78C1-4792-B816-9DCDCEE06422}" destId="{838CF99C-507F-452D-840A-E7C8892091B3}" srcOrd="0" destOrd="0" presId="urn:microsoft.com/office/officeart/2005/8/layout/process4"/>
    <dgm:cxn modelId="{C196167C-F5F2-4B63-B5DC-E444757BB512}" type="presParOf" srcId="{E663DE51-4576-4A40-ABD7-4C5408BC4543}" destId="{E0FF86A0-85AD-4E54-8581-6C67A1B729FA}" srcOrd="3" destOrd="0" presId="urn:microsoft.com/office/officeart/2005/8/layout/process4"/>
    <dgm:cxn modelId="{C315F0D0-1995-4AD2-A9C0-007BBFF1DB74}" type="presParOf" srcId="{E663DE51-4576-4A40-ABD7-4C5408BC4543}" destId="{66D8CC70-3840-4AED-90D3-46097D9B8EE7}" srcOrd="4" destOrd="0" presId="urn:microsoft.com/office/officeart/2005/8/layout/process4"/>
    <dgm:cxn modelId="{CE6F3219-1ABA-4597-9135-1E6B6F6F90E5}" type="presParOf" srcId="{66D8CC70-3840-4AED-90D3-46097D9B8EE7}" destId="{1D7DE8FC-79DC-462B-B3B9-9F55AF1763CB}" srcOrd="0" destOrd="0" presId="urn:microsoft.com/office/officeart/2005/8/layout/process4"/>
    <dgm:cxn modelId="{9920EB95-9011-41E9-A7AC-7E031D6E44D8}" type="presParOf" srcId="{E663DE51-4576-4A40-ABD7-4C5408BC4543}" destId="{3576FC75-9838-402E-9B2A-7B04DD455045}" srcOrd="5" destOrd="0" presId="urn:microsoft.com/office/officeart/2005/8/layout/process4"/>
    <dgm:cxn modelId="{97DBBE2D-49C0-4ED0-95C0-5402805D4542}" type="presParOf" srcId="{E663DE51-4576-4A40-ABD7-4C5408BC4543}" destId="{2CCE705E-F009-4CC0-B8BD-9A01E07D3AB2}" srcOrd="6" destOrd="0" presId="urn:microsoft.com/office/officeart/2005/8/layout/process4"/>
    <dgm:cxn modelId="{127E6652-10BE-46E4-94E6-4C00CE241B48}" type="presParOf" srcId="{2CCE705E-F009-4CC0-B8BD-9A01E07D3AB2}" destId="{DD541D8D-1F4F-4124-BACA-907F8BB475F0}" srcOrd="0" destOrd="0" presId="urn:microsoft.com/office/officeart/2005/8/layout/process4"/>
    <dgm:cxn modelId="{2CC13886-EE5B-45A7-BCF7-007547DA785B}" type="presParOf" srcId="{E663DE51-4576-4A40-ABD7-4C5408BC4543}" destId="{AD3EB3B1-6901-4BA6-B1F1-1CF69D1FC537}" srcOrd="7" destOrd="0" presId="urn:microsoft.com/office/officeart/2005/8/layout/process4"/>
    <dgm:cxn modelId="{6BE63542-D3D5-4DFA-AC62-40B66A9BF099}" type="presParOf" srcId="{E663DE51-4576-4A40-ABD7-4C5408BC4543}" destId="{CD231532-4566-40BA-9841-75AF5350E2D4}" srcOrd="8" destOrd="0" presId="urn:microsoft.com/office/officeart/2005/8/layout/process4"/>
    <dgm:cxn modelId="{8795249C-9125-4BD4-831D-C2BF8C58DCFA}" type="presParOf" srcId="{CD231532-4566-40BA-9841-75AF5350E2D4}" destId="{AD8DE4A0-05E8-41EF-AE9F-DB91C615A54D}" srcOrd="0" destOrd="0" presId="urn:microsoft.com/office/officeart/2005/8/layout/process4"/>
    <dgm:cxn modelId="{DAE48230-BA15-45C3-9D3F-ABE3A9AE9EF0}" type="presParOf" srcId="{E663DE51-4576-4A40-ABD7-4C5408BC4543}" destId="{37E7EFF4-1912-4263-AFF3-AF3AB7F51A9D}" srcOrd="9" destOrd="0" presId="urn:microsoft.com/office/officeart/2005/8/layout/process4"/>
    <dgm:cxn modelId="{BCE9425A-4757-40B6-A302-CDFF20B0BD70}" type="presParOf" srcId="{E663DE51-4576-4A40-ABD7-4C5408BC4543}" destId="{02EA2E2C-42D1-4B88-87F3-665F3E2F9B51}" srcOrd="10" destOrd="0" presId="urn:microsoft.com/office/officeart/2005/8/layout/process4"/>
    <dgm:cxn modelId="{F9BDA752-50CD-4C99-8C24-9BC464928F2F}" type="presParOf" srcId="{02EA2E2C-42D1-4B88-87F3-665F3E2F9B51}" destId="{D3DB0DC5-9548-4E95-8E0D-4A022F0D9DFF}" srcOrd="0" destOrd="0" presId="urn:microsoft.com/office/officeart/2005/8/layout/process4"/>
    <dgm:cxn modelId="{83404554-0D2C-4EEA-840E-E041C1618FA4}" type="presParOf" srcId="{E663DE51-4576-4A40-ABD7-4C5408BC4543}" destId="{3922F761-02FE-47CA-8FBC-98AD68531BFF}" srcOrd="11" destOrd="0" presId="urn:microsoft.com/office/officeart/2005/8/layout/process4"/>
    <dgm:cxn modelId="{937DDDEC-B5B2-4BA4-BFA8-9E0ACE895A82}" type="presParOf" srcId="{E663DE51-4576-4A40-ABD7-4C5408BC4543}" destId="{313FC0D7-15E9-44F1-A6B4-A0BB5C7D12EF}" srcOrd="12" destOrd="0" presId="urn:microsoft.com/office/officeart/2005/8/layout/process4"/>
    <dgm:cxn modelId="{5271D521-1EAB-4D73-9BD3-52C9D98630E8}" type="presParOf" srcId="{313FC0D7-15E9-44F1-A6B4-A0BB5C7D12EF}" destId="{D9C9996C-C48E-4B1D-A8C9-4493DFC9890A}" srcOrd="0" destOrd="0" presId="urn:microsoft.com/office/officeart/2005/8/layout/process4"/>
    <dgm:cxn modelId="{153086E4-A8F4-4A2C-A228-2D0AA2668A21}" type="presParOf" srcId="{E663DE51-4576-4A40-ABD7-4C5408BC4543}" destId="{50AA4AA1-A484-4D29-A0B3-90630280F338}" srcOrd="13" destOrd="0" presId="urn:microsoft.com/office/officeart/2005/8/layout/process4"/>
    <dgm:cxn modelId="{0CF59ACD-B317-4B62-9CBE-4B9B20529E45}" type="presParOf" srcId="{E663DE51-4576-4A40-ABD7-4C5408BC4543}" destId="{7A742963-C2A5-445A-8E0F-F029954EA549}" srcOrd="14" destOrd="0" presId="urn:microsoft.com/office/officeart/2005/8/layout/process4"/>
    <dgm:cxn modelId="{2058E34E-B7EC-4677-A477-D5B440BCA29A}" type="presParOf" srcId="{7A742963-C2A5-445A-8E0F-F029954EA549}" destId="{A24D1EF8-AF7E-412B-98D7-BCE27CFD7C38}" srcOrd="0" destOrd="0" presId="urn:microsoft.com/office/officeart/2005/8/layout/process4"/>
    <dgm:cxn modelId="{6641828A-00C9-482E-8AFB-128EFE37368A}" type="presParOf" srcId="{E663DE51-4576-4A40-ABD7-4C5408BC4543}" destId="{4FFA3305-71A3-4324-8637-10DB905CF187}" srcOrd="15" destOrd="0" presId="urn:microsoft.com/office/officeart/2005/8/layout/process4"/>
    <dgm:cxn modelId="{D015C0D9-5164-486F-967E-6456727D6F04}" type="presParOf" srcId="{E663DE51-4576-4A40-ABD7-4C5408BC4543}" destId="{E448F684-0F10-4BBB-B35E-CB2719BD7FE9}" srcOrd="16" destOrd="0" presId="urn:microsoft.com/office/officeart/2005/8/layout/process4"/>
    <dgm:cxn modelId="{80893A99-56DE-43A3-953D-61D98A3B987E}" type="presParOf" srcId="{E448F684-0F10-4BBB-B35E-CB2719BD7FE9}" destId="{D6F4504D-AF17-425D-8A97-D341C2A80A72}" srcOrd="0" destOrd="0" presId="urn:microsoft.com/office/officeart/2005/8/layout/process4"/>
    <dgm:cxn modelId="{2EE792CF-EA0B-46B8-AEA9-380941EB42D2}" type="presParOf" srcId="{E663DE51-4576-4A40-ABD7-4C5408BC4543}" destId="{ACF3C2C8-992E-4CA1-BF91-FC2F68893B5C}" srcOrd="17" destOrd="0" presId="urn:microsoft.com/office/officeart/2005/8/layout/process4"/>
    <dgm:cxn modelId="{1B23B54E-2824-40F0-B3D0-555B7EB7A9B0}" type="presParOf" srcId="{E663DE51-4576-4A40-ABD7-4C5408BC4543}" destId="{182F7184-3BC3-467E-A8B2-9629E49CD153}" srcOrd="18" destOrd="0" presId="urn:microsoft.com/office/officeart/2005/8/layout/process4"/>
    <dgm:cxn modelId="{0BCBE540-4A18-4458-8736-655FFB93A65B}" type="presParOf" srcId="{182F7184-3BC3-467E-A8B2-9629E49CD153}" destId="{B533447E-E513-4941-830A-4660E0D554ED}" srcOrd="0" destOrd="0" presId="urn:microsoft.com/office/officeart/2005/8/layout/process4"/>
    <dgm:cxn modelId="{72337F76-44A5-49A8-8046-146FE683A974}" type="presParOf" srcId="{E663DE51-4576-4A40-ABD7-4C5408BC4543}" destId="{B9633CF1-B507-4834-BF51-CF407309562E}" srcOrd="19" destOrd="0" presId="urn:microsoft.com/office/officeart/2005/8/layout/process4"/>
    <dgm:cxn modelId="{733FB471-C04B-453B-BD19-0654696C5F0C}" type="presParOf" srcId="{E663DE51-4576-4A40-ABD7-4C5408BC4543}" destId="{2F7D132E-AB3A-4236-B49D-6BD42484A6A8}" srcOrd="20" destOrd="0" presId="urn:microsoft.com/office/officeart/2005/8/layout/process4"/>
    <dgm:cxn modelId="{59EA2307-3056-4C5C-97C8-B61AA90BE64A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>
        <a:solidFill>
          <a:srgbClr val="EA0000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</dgm:pt>
    <dgm:pt modelId="{D1AFE13B-78C1-4792-B816-9DCDCEE06422}" type="pres">
      <dgm:prSet presAssocID="{D8FC379C-584D-48D3-8280-CEAEF97633D8}" presName="arrowAndChildren" presStyleCnt="0"/>
      <dgm:spPr/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</dgm:pt>
    <dgm:pt modelId="{66D8CC70-3840-4AED-90D3-46097D9B8EE7}" type="pres">
      <dgm:prSet presAssocID="{2B571475-2F8A-451B-B3CB-6C036DFAB3BD}" presName="arrowAndChildren" presStyleCnt="0"/>
      <dgm:spPr/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</dgm:pt>
    <dgm:pt modelId="{2CCE705E-F009-4CC0-B8BD-9A01E07D3AB2}" type="pres">
      <dgm:prSet presAssocID="{BDD4303C-006D-4203-B9A7-E7AF193CE799}" presName="arrowAndChildren" presStyleCnt="0"/>
      <dgm:spPr/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</dgm:pt>
    <dgm:pt modelId="{CD231532-4566-40BA-9841-75AF5350E2D4}" type="pres">
      <dgm:prSet presAssocID="{CAD783B0-D62F-4564-BB6B-4FD3309C1E08}" presName="arrowAndChildren" presStyleCnt="0"/>
      <dgm:spPr/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</dgm:pt>
    <dgm:pt modelId="{02EA2E2C-42D1-4B88-87F3-665F3E2F9B51}" type="pres">
      <dgm:prSet presAssocID="{3BED8F20-F34B-423A-B58F-66830D54EE8F}" presName="arrowAndChildren" presStyleCnt="0"/>
      <dgm:spPr/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</dgm:pt>
    <dgm:pt modelId="{313FC0D7-15E9-44F1-A6B4-A0BB5C7D12EF}" type="pres">
      <dgm:prSet presAssocID="{43613885-32DB-47A4-8E77-25C1FB3390DB}" presName="arrowAndChildren" presStyleCnt="0"/>
      <dgm:spPr/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</dgm:pt>
    <dgm:pt modelId="{7A742963-C2A5-445A-8E0F-F029954EA549}" type="pres">
      <dgm:prSet presAssocID="{97174056-1C4D-403C-8F05-33B3390156B5}" presName="arrowAndChildren" presStyleCnt="0"/>
      <dgm:spPr/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</dgm:pt>
    <dgm:pt modelId="{E448F684-0F10-4BBB-B35E-CB2719BD7FE9}" type="pres">
      <dgm:prSet presAssocID="{691C2482-64C1-44E1-A554-74FFB83DEA3B}" presName="arrowAndChildren" presStyleCnt="0"/>
      <dgm:spPr/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</dgm:pt>
    <dgm:pt modelId="{182F7184-3BC3-467E-A8B2-9629E49CD153}" type="pres">
      <dgm:prSet presAssocID="{E97448CB-7675-4297-A6E1-365ED930DC11}" presName="arrowAndChildren" presStyleCnt="0"/>
      <dgm:spPr/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</dgm:pt>
    <dgm:pt modelId="{2F7D132E-AB3A-4236-B49D-6BD42484A6A8}" type="pres">
      <dgm:prSet presAssocID="{55C0B2D6-7BC4-4B3D-AC1F-F8726F0F6763}" presName="arrowAndChildren" presStyleCnt="0"/>
      <dgm:spPr/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CC3D5F66-1ADD-4727-B894-E8EC8A7042ED}" type="presOf" srcId="{365BC127-0900-4C40-8DAF-D812ACE576C3}" destId="{E663DE51-4576-4A40-ABD7-4C5408BC4543}" srcOrd="0" destOrd="0" presId="urn:microsoft.com/office/officeart/2005/8/layout/process4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BBCEF947-CF89-44FB-8244-EF3F4397A4AB}" type="presOf" srcId="{97174056-1C4D-403C-8F05-33B3390156B5}" destId="{A24D1EF8-AF7E-412B-98D7-BCE27CFD7C38}" srcOrd="0" destOrd="0" presId="urn:microsoft.com/office/officeart/2005/8/layout/process4"/>
    <dgm:cxn modelId="{B9317366-81B7-4960-AD60-599F712E66F0}" type="presOf" srcId="{55C0B2D6-7BC4-4B3D-AC1F-F8726F0F6763}" destId="{F1F5BA99-2945-4B2D-8489-B2083A8BA9B2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894AFF04-E4D3-4608-9D25-0F05CDAA32A5}" type="presOf" srcId="{3BED8F20-F34B-423A-B58F-66830D54EE8F}" destId="{D3DB0DC5-9548-4E95-8E0D-4A022F0D9DFF}" srcOrd="0" destOrd="0" presId="urn:microsoft.com/office/officeart/2005/8/layout/process4"/>
    <dgm:cxn modelId="{6F5EB017-AA44-4D36-AA97-B53FA842F86E}" type="presOf" srcId="{D8FC379C-584D-48D3-8280-CEAEF97633D8}" destId="{838CF99C-507F-452D-840A-E7C8892091B3}" srcOrd="0" destOrd="0" presId="urn:microsoft.com/office/officeart/2005/8/layout/process4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5F174B2F-D394-412A-A9E9-4D37C42CCBF0}" type="presOf" srcId="{58A76077-FCCF-417B-AE89-D0244879FE3B}" destId="{A44A91B2-3D9F-481D-93E5-2A180B2C97D5}" srcOrd="0" destOrd="0" presId="urn:microsoft.com/office/officeart/2005/8/layout/process4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A2010E89-FC81-435D-8FFA-396B32F6D9BE}" type="presOf" srcId="{691C2482-64C1-44E1-A554-74FFB83DEA3B}" destId="{D6F4504D-AF17-425D-8A97-D341C2A80A72}" srcOrd="0" destOrd="0" presId="urn:microsoft.com/office/officeart/2005/8/layout/process4"/>
    <dgm:cxn modelId="{40D2531B-FBAC-4AA1-9DB9-4F55AE25675B}" type="presOf" srcId="{43613885-32DB-47A4-8E77-25C1FB3390DB}" destId="{D9C9996C-C48E-4B1D-A8C9-4493DFC9890A}" srcOrd="0" destOrd="0" presId="urn:microsoft.com/office/officeart/2005/8/layout/process4"/>
    <dgm:cxn modelId="{F5DE3BB6-558C-4E83-8918-B081523E85AB}" type="presOf" srcId="{2B571475-2F8A-451B-B3CB-6C036DFAB3BD}" destId="{1D7DE8FC-79DC-462B-B3B9-9F55AF1763CB}" srcOrd="0" destOrd="0" presId="urn:microsoft.com/office/officeart/2005/8/layout/process4"/>
    <dgm:cxn modelId="{EB307B61-648E-41CE-AD2F-0076B915327B}" type="presOf" srcId="{BDD4303C-006D-4203-B9A7-E7AF193CE799}" destId="{DD541D8D-1F4F-4124-BACA-907F8BB475F0}" srcOrd="0" destOrd="0" presId="urn:microsoft.com/office/officeart/2005/8/layout/process4"/>
    <dgm:cxn modelId="{5A6EE92A-476F-4D2D-8D35-9DDD7E483D57}" type="presOf" srcId="{E97448CB-7675-4297-A6E1-365ED930DC11}" destId="{B533447E-E513-4941-830A-4660E0D554ED}" srcOrd="0" destOrd="0" presId="urn:microsoft.com/office/officeart/2005/8/layout/process4"/>
    <dgm:cxn modelId="{30238ABB-11FD-460C-B88C-B8D0DBA2F4A3}" type="presOf" srcId="{CAD783B0-D62F-4564-BB6B-4FD3309C1E08}" destId="{AD8DE4A0-05E8-41EF-AE9F-DB91C615A54D}" srcOrd="0" destOrd="0" presId="urn:microsoft.com/office/officeart/2005/8/layout/process4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B0FBF165-1666-43B7-81F8-75C07B300E14}" type="presParOf" srcId="{E663DE51-4576-4A40-ABD7-4C5408BC4543}" destId="{A34CA7CC-3FA5-4A9E-9EB2-15B4FE89FA6C}" srcOrd="0" destOrd="0" presId="urn:microsoft.com/office/officeart/2005/8/layout/process4"/>
    <dgm:cxn modelId="{90E8B93B-87BF-450D-869E-AF07900FBC1C}" type="presParOf" srcId="{A34CA7CC-3FA5-4A9E-9EB2-15B4FE89FA6C}" destId="{A44A91B2-3D9F-481D-93E5-2A180B2C97D5}" srcOrd="0" destOrd="0" presId="urn:microsoft.com/office/officeart/2005/8/layout/process4"/>
    <dgm:cxn modelId="{25AB2ACA-39B3-42F0-8D2A-FF1F064FFBC9}" type="presParOf" srcId="{E663DE51-4576-4A40-ABD7-4C5408BC4543}" destId="{0768F359-028A-4692-A98F-6FE6B6E69B87}" srcOrd="1" destOrd="0" presId="urn:microsoft.com/office/officeart/2005/8/layout/process4"/>
    <dgm:cxn modelId="{241C5383-4045-459A-9EB7-0C8C49ECFED3}" type="presParOf" srcId="{E663DE51-4576-4A40-ABD7-4C5408BC4543}" destId="{D1AFE13B-78C1-4792-B816-9DCDCEE06422}" srcOrd="2" destOrd="0" presId="urn:microsoft.com/office/officeart/2005/8/layout/process4"/>
    <dgm:cxn modelId="{84BB1961-E3CA-4F79-8579-BA511C180782}" type="presParOf" srcId="{D1AFE13B-78C1-4792-B816-9DCDCEE06422}" destId="{838CF99C-507F-452D-840A-E7C8892091B3}" srcOrd="0" destOrd="0" presId="urn:microsoft.com/office/officeart/2005/8/layout/process4"/>
    <dgm:cxn modelId="{D59B0140-2775-44A2-BD89-B695D7493AB8}" type="presParOf" srcId="{E663DE51-4576-4A40-ABD7-4C5408BC4543}" destId="{E0FF86A0-85AD-4E54-8581-6C67A1B729FA}" srcOrd="3" destOrd="0" presId="urn:microsoft.com/office/officeart/2005/8/layout/process4"/>
    <dgm:cxn modelId="{F6A5F4DF-5C44-4969-BC74-298C1CD1511C}" type="presParOf" srcId="{E663DE51-4576-4A40-ABD7-4C5408BC4543}" destId="{66D8CC70-3840-4AED-90D3-46097D9B8EE7}" srcOrd="4" destOrd="0" presId="urn:microsoft.com/office/officeart/2005/8/layout/process4"/>
    <dgm:cxn modelId="{FA1C77DB-9D2D-4E19-A0F4-56D8DB5FEB2F}" type="presParOf" srcId="{66D8CC70-3840-4AED-90D3-46097D9B8EE7}" destId="{1D7DE8FC-79DC-462B-B3B9-9F55AF1763CB}" srcOrd="0" destOrd="0" presId="urn:microsoft.com/office/officeart/2005/8/layout/process4"/>
    <dgm:cxn modelId="{7019BE32-EAFA-495F-BF61-36E4D3CAEE4C}" type="presParOf" srcId="{E663DE51-4576-4A40-ABD7-4C5408BC4543}" destId="{3576FC75-9838-402E-9B2A-7B04DD455045}" srcOrd="5" destOrd="0" presId="urn:microsoft.com/office/officeart/2005/8/layout/process4"/>
    <dgm:cxn modelId="{04FFCA3C-2232-4A8B-A536-11E0A8A29398}" type="presParOf" srcId="{E663DE51-4576-4A40-ABD7-4C5408BC4543}" destId="{2CCE705E-F009-4CC0-B8BD-9A01E07D3AB2}" srcOrd="6" destOrd="0" presId="urn:microsoft.com/office/officeart/2005/8/layout/process4"/>
    <dgm:cxn modelId="{4D8C0E60-1BB9-4F51-8748-E3448AEFD2D1}" type="presParOf" srcId="{2CCE705E-F009-4CC0-B8BD-9A01E07D3AB2}" destId="{DD541D8D-1F4F-4124-BACA-907F8BB475F0}" srcOrd="0" destOrd="0" presId="urn:microsoft.com/office/officeart/2005/8/layout/process4"/>
    <dgm:cxn modelId="{F7855D1B-7A60-4D7E-BAC5-15426AA8161E}" type="presParOf" srcId="{E663DE51-4576-4A40-ABD7-4C5408BC4543}" destId="{AD3EB3B1-6901-4BA6-B1F1-1CF69D1FC537}" srcOrd="7" destOrd="0" presId="urn:microsoft.com/office/officeart/2005/8/layout/process4"/>
    <dgm:cxn modelId="{13A6C0CC-D713-47C5-9663-BABCCA22A2E8}" type="presParOf" srcId="{E663DE51-4576-4A40-ABD7-4C5408BC4543}" destId="{CD231532-4566-40BA-9841-75AF5350E2D4}" srcOrd="8" destOrd="0" presId="urn:microsoft.com/office/officeart/2005/8/layout/process4"/>
    <dgm:cxn modelId="{25FD6C43-F1A7-4271-B8EE-ED574839CFD3}" type="presParOf" srcId="{CD231532-4566-40BA-9841-75AF5350E2D4}" destId="{AD8DE4A0-05E8-41EF-AE9F-DB91C615A54D}" srcOrd="0" destOrd="0" presId="urn:microsoft.com/office/officeart/2005/8/layout/process4"/>
    <dgm:cxn modelId="{B1CB5565-B9AF-4ECF-B5AA-960DDBF3B417}" type="presParOf" srcId="{E663DE51-4576-4A40-ABD7-4C5408BC4543}" destId="{37E7EFF4-1912-4263-AFF3-AF3AB7F51A9D}" srcOrd="9" destOrd="0" presId="urn:microsoft.com/office/officeart/2005/8/layout/process4"/>
    <dgm:cxn modelId="{E5D16BA9-E5EE-4879-961B-3C200BBB5733}" type="presParOf" srcId="{E663DE51-4576-4A40-ABD7-4C5408BC4543}" destId="{02EA2E2C-42D1-4B88-87F3-665F3E2F9B51}" srcOrd="10" destOrd="0" presId="urn:microsoft.com/office/officeart/2005/8/layout/process4"/>
    <dgm:cxn modelId="{5931AE6B-4200-4196-A358-7FC252D7B958}" type="presParOf" srcId="{02EA2E2C-42D1-4B88-87F3-665F3E2F9B51}" destId="{D3DB0DC5-9548-4E95-8E0D-4A022F0D9DFF}" srcOrd="0" destOrd="0" presId="urn:microsoft.com/office/officeart/2005/8/layout/process4"/>
    <dgm:cxn modelId="{DEF2E682-086A-46A7-87F2-8EEBFFC4D77E}" type="presParOf" srcId="{E663DE51-4576-4A40-ABD7-4C5408BC4543}" destId="{3922F761-02FE-47CA-8FBC-98AD68531BFF}" srcOrd="11" destOrd="0" presId="urn:microsoft.com/office/officeart/2005/8/layout/process4"/>
    <dgm:cxn modelId="{196DC009-B0D2-4F7C-9B0F-BD50B301A856}" type="presParOf" srcId="{E663DE51-4576-4A40-ABD7-4C5408BC4543}" destId="{313FC0D7-15E9-44F1-A6B4-A0BB5C7D12EF}" srcOrd="12" destOrd="0" presId="urn:microsoft.com/office/officeart/2005/8/layout/process4"/>
    <dgm:cxn modelId="{63ACF927-83C4-40FA-A1FA-359416F9381D}" type="presParOf" srcId="{313FC0D7-15E9-44F1-A6B4-A0BB5C7D12EF}" destId="{D9C9996C-C48E-4B1D-A8C9-4493DFC9890A}" srcOrd="0" destOrd="0" presId="urn:microsoft.com/office/officeart/2005/8/layout/process4"/>
    <dgm:cxn modelId="{0F548893-999B-40BC-8A83-F9CEE2885FEE}" type="presParOf" srcId="{E663DE51-4576-4A40-ABD7-4C5408BC4543}" destId="{50AA4AA1-A484-4D29-A0B3-90630280F338}" srcOrd="13" destOrd="0" presId="urn:microsoft.com/office/officeart/2005/8/layout/process4"/>
    <dgm:cxn modelId="{A0AC14A8-2C08-4D5E-97D4-306A5CB7858A}" type="presParOf" srcId="{E663DE51-4576-4A40-ABD7-4C5408BC4543}" destId="{7A742963-C2A5-445A-8E0F-F029954EA549}" srcOrd="14" destOrd="0" presId="urn:microsoft.com/office/officeart/2005/8/layout/process4"/>
    <dgm:cxn modelId="{48AA1E97-20DB-46AF-8888-9389D56B57CE}" type="presParOf" srcId="{7A742963-C2A5-445A-8E0F-F029954EA549}" destId="{A24D1EF8-AF7E-412B-98D7-BCE27CFD7C38}" srcOrd="0" destOrd="0" presId="urn:microsoft.com/office/officeart/2005/8/layout/process4"/>
    <dgm:cxn modelId="{E4C1D46B-D47B-4F22-82B9-E316009314AB}" type="presParOf" srcId="{E663DE51-4576-4A40-ABD7-4C5408BC4543}" destId="{4FFA3305-71A3-4324-8637-10DB905CF187}" srcOrd="15" destOrd="0" presId="urn:microsoft.com/office/officeart/2005/8/layout/process4"/>
    <dgm:cxn modelId="{3EE30959-530B-45D4-B959-C1FFAAB6A337}" type="presParOf" srcId="{E663DE51-4576-4A40-ABD7-4C5408BC4543}" destId="{E448F684-0F10-4BBB-B35E-CB2719BD7FE9}" srcOrd="16" destOrd="0" presId="urn:microsoft.com/office/officeart/2005/8/layout/process4"/>
    <dgm:cxn modelId="{9B5215EA-4E84-4422-9331-C5B1559F701B}" type="presParOf" srcId="{E448F684-0F10-4BBB-B35E-CB2719BD7FE9}" destId="{D6F4504D-AF17-425D-8A97-D341C2A80A72}" srcOrd="0" destOrd="0" presId="urn:microsoft.com/office/officeart/2005/8/layout/process4"/>
    <dgm:cxn modelId="{6370E8E5-9412-42FB-A09A-F2ACFF8DBE84}" type="presParOf" srcId="{E663DE51-4576-4A40-ABD7-4C5408BC4543}" destId="{ACF3C2C8-992E-4CA1-BF91-FC2F68893B5C}" srcOrd="17" destOrd="0" presId="urn:microsoft.com/office/officeart/2005/8/layout/process4"/>
    <dgm:cxn modelId="{58A9D7DA-946E-40DE-BC56-4052B4895881}" type="presParOf" srcId="{E663DE51-4576-4A40-ABD7-4C5408BC4543}" destId="{182F7184-3BC3-467E-A8B2-9629E49CD153}" srcOrd="18" destOrd="0" presId="urn:microsoft.com/office/officeart/2005/8/layout/process4"/>
    <dgm:cxn modelId="{FBEAB6CD-5E74-4DE5-A93D-F12E9250B407}" type="presParOf" srcId="{182F7184-3BC3-467E-A8B2-9629E49CD153}" destId="{B533447E-E513-4941-830A-4660E0D554ED}" srcOrd="0" destOrd="0" presId="urn:microsoft.com/office/officeart/2005/8/layout/process4"/>
    <dgm:cxn modelId="{0909FB67-38BE-4E98-ACE7-8E56AC92CB82}" type="presParOf" srcId="{E663DE51-4576-4A40-ABD7-4C5408BC4543}" destId="{B9633CF1-B507-4834-BF51-CF407309562E}" srcOrd="19" destOrd="0" presId="urn:microsoft.com/office/officeart/2005/8/layout/process4"/>
    <dgm:cxn modelId="{74B6029C-8178-4B42-8FF5-476FB035A0B3}" type="presParOf" srcId="{E663DE51-4576-4A40-ABD7-4C5408BC4543}" destId="{2F7D132E-AB3A-4236-B49D-6BD42484A6A8}" srcOrd="20" destOrd="0" presId="urn:microsoft.com/office/officeart/2005/8/layout/process4"/>
    <dgm:cxn modelId="{6B1255AF-4A62-494C-801D-7F1CF7C1EB13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>
        <a:solidFill>
          <a:srgbClr val="EA0000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</dgm:pt>
    <dgm:pt modelId="{D1AFE13B-78C1-4792-B816-9DCDCEE06422}" type="pres">
      <dgm:prSet presAssocID="{D8FC379C-584D-48D3-8280-CEAEF97633D8}" presName="arrowAndChildren" presStyleCnt="0"/>
      <dgm:spPr/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</dgm:pt>
    <dgm:pt modelId="{66D8CC70-3840-4AED-90D3-46097D9B8EE7}" type="pres">
      <dgm:prSet presAssocID="{2B571475-2F8A-451B-B3CB-6C036DFAB3BD}" presName="arrowAndChildren" presStyleCnt="0"/>
      <dgm:spPr/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</dgm:pt>
    <dgm:pt modelId="{2CCE705E-F009-4CC0-B8BD-9A01E07D3AB2}" type="pres">
      <dgm:prSet presAssocID="{BDD4303C-006D-4203-B9A7-E7AF193CE799}" presName="arrowAndChildren" presStyleCnt="0"/>
      <dgm:spPr/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</dgm:pt>
    <dgm:pt modelId="{CD231532-4566-40BA-9841-75AF5350E2D4}" type="pres">
      <dgm:prSet presAssocID="{CAD783B0-D62F-4564-BB6B-4FD3309C1E08}" presName="arrowAndChildren" presStyleCnt="0"/>
      <dgm:spPr/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</dgm:pt>
    <dgm:pt modelId="{02EA2E2C-42D1-4B88-87F3-665F3E2F9B51}" type="pres">
      <dgm:prSet presAssocID="{3BED8F20-F34B-423A-B58F-66830D54EE8F}" presName="arrowAndChildren" presStyleCnt="0"/>
      <dgm:spPr/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</dgm:pt>
    <dgm:pt modelId="{313FC0D7-15E9-44F1-A6B4-A0BB5C7D12EF}" type="pres">
      <dgm:prSet presAssocID="{43613885-32DB-47A4-8E77-25C1FB3390DB}" presName="arrowAndChildren" presStyleCnt="0"/>
      <dgm:spPr/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</dgm:pt>
    <dgm:pt modelId="{7A742963-C2A5-445A-8E0F-F029954EA549}" type="pres">
      <dgm:prSet presAssocID="{97174056-1C4D-403C-8F05-33B3390156B5}" presName="arrowAndChildren" presStyleCnt="0"/>
      <dgm:spPr/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</dgm:pt>
    <dgm:pt modelId="{E448F684-0F10-4BBB-B35E-CB2719BD7FE9}" type="pres">
      <dgm:prSet presAssocID="{691C2482-64C1-44E1-A554-74FFB83DEA3B}" presName="arrowAndChildren" presStyleCnt="0"/>
      <dgm:spPr/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</dgm:pt>
    <dgm:pt modelId="{182F7184-3BC3-467E-A8B2-9629E49CD153}" type="pres">
      <dgm:prSet presAssocID="{E97448CB-7675-4297-A6E1-365ED930DC11}" presName="arrowAndChildren" presStyleCnt="0"/>
      <dgm:spPr/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</dgm:pt>
    <dgm:pt modelId="{2F7D132E-AB3A-4236-B49D-6BD42484A6A8}" type="pres">
      <dgm:prSet presAssocID="{55C0B2D6-7BC4-4B3D-AC1F-F8726F0F6763}" presName="arrowAndChildren" presStyleCnt="0"/>
      <dgm:spPr/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4F2FBDEF-73F9-4EEF-9D47-ACB794544B8C}" type="presOf" srcId="{D8FC379C-584D-48D3-8280-CEAEF97633D8}" destId="{838CF99C-507F-452D-840A-E7C8892091B3}" srcOrd="0" destOrd="0" presId="urn:microsoft.com/office/officeart/2005/8/layout/process4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07E17CCF-242F-41B4-9A83-2ACCC1FC3C3C}" type="presOf" srcId="{43613885-32DB-47A4-8E77-25C1FB3390DB}" destId="{D9C9996C-C48E-4B1D-A8C9-4493DFC9890A}" srcOrd="0" destOrd="0" presId="urn:microsoft.com/office/officeart/2005/8/layout/process4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919520CF-2F0F-434D-BBDA-7F3F6A40EC41}" type="presOf" srcId="{58A76077-FCCF-417B-AE89-D0244879FE3B}" destId="{A44A91B2-3D9F-481D-93E5-2A180B2C97D5}" srcOrd="0" destOrd="0" presId="urn:microsoft.com/office/officeart/2005/8/layout/process4"/>
    <dgm:cxn modelId="{F364BF37-719D-4D65-877D-FE7B245FB1E3}" type="presOf" srcId="{2B571475-2F8A-451B-B3CB-6C036DFAB3BD}" destId="{1D7DE8FC-79DC-462B-B3B9-9F55AF1763CB}" srcOrd="0" destOrd="0" presId="urn:microsoft.com/office/officeart/2005/8/layout/process4"/>
    <dgm:cxn modelId="{AB1B1573-E081-4C6C-85C3-2EDFC7228CEC}" type="presOf" srcId="{BDD4303C-006D-4203-B9A7-E7AF193CE799}" destId="{DD541D8D-1F4F-4124-BACA-907F8BB475F0}" srcOrd="0" destOrd="0" presId="urn:microsoft.com/office/officeart/2005/8/layout/process4"/>
    <dgm:cxn modelId="{FB221184-9C5F-4C56-A0D7-2EC9D025B70A}" type="presOf" srcId="{E97448CB-7675-4297-A6E1-365ED930DC11}" destId="{B533447E-E513-4941-830A-4660E0D554ED}" srcOrd="0" destOrd="0" presId="urn:microsoft.com/office/officeart/2005/8/layout/process4"/>
    <dgm:cxn modelId="{87156EB2-A40C-4FB9-A85E-7DE9DB3BC054}" type="presOf" srcId="{CAD783B0-D62F-4564-BB6B-4FD3309C1E08}" destId="{AD8DE4A0-05E8-41EF-AE9F-DB91C615A54D}" srcOrd="0" destOrd="0" presId="urn:microsoft.com/office/officeart/2005/8/layout/process4"/>
    <dgm:cxn modelId="{3CA34FCE-5D53-4BB1-9796-D562E67FFD97}" type="presOf" srcId="{97174056-1C4D-403C-8F05-33B3390156B5}" destId="{A24D1EF8-AF7E-412B-98D7-BCE27CFD7C38}" srcOrd="0" destOrd="0" presId="urn:microsoft.com/office/officeart/2005/8/layout/process4"/>
    <dgm:cxn modelId="{B5392704-22CE-437E-B468-1690EA0267D9}" type="presOf" srcId="{365BC127-0900-4C40-8DAF-D812ACE576C3}" destId="{E663DE51-4576-4A40-ABD7-4C5408BC4543}" srcOrd="0" destOrd="0" presId="urn:microsoft.com/office/officeart/2005/8/layout/process4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CC3BC100-74B3-4823-BC50-6509FBE5EAE0}" type="presOf" srcId="{55C0B2D6-7BC4-4B3D-AC1F-F8726F0F6763}" destId="{F1F5BA99-2945-4B2D-8489-B2083A8BA9B2}" srcOrd="0" destOrd="0" presId="urn:microsoft.com/office/officeart/2005/8/layout/process4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9D516A07-A98F-48D3-8FFC-0D5AA5238377}" type="presOf" srcId="{3BED8F20-F34B-423A-B58F-66830D54EE8F}" destId="{D3DB0DC5-9548-4E95-8E0D-4A022F0D9DFF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17AE8F7A-2143-4FE6-B52F-CD459A21F55E}" type="presOf" srcId="{691C2482-64C1-44E1-A554-74FFB83DEA3B}" destId="{D6F4504D-AF17-425D-8A97-D341C2A80A72}" srcOrd="0" destOrd="0" presId="urn:microsoft.com/office/officeart/2005/8/layout/process4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ECDF5345-F179-42FE-B434-FA9AE69D21B7}" type="presParOf" srcId="{E663DE51-4576-4A40-ABD7-4C5408BC4543}" destId="{A34CA7CC-3FA5-4A9E-9EB2-15B4FE89FA6C}" srcOrd="0" destOrd="0" presId="urn:microsoft.com/office/officeart/2005/8/layout/process4"/>
    <dgm:cxn modelId="{26BAA0FB-A89A-42F7-AE09-939CA7A2E88A}" type="presParOf" srcId="{A34CA7CC-3FA5-4A9E-9EB2-15B4FE89FA6C}" destId="{A44A91B2-3D9F-481D-93E5-2A180B2C97D5}" srcOrd="0" destOrd="0" presId="urn:microsoft.com/office/officeart/2005/8/layout/process4"/>
    <dgm:cxn modelId="{7AC7271F-55EC-4BF2-9C7E-568679B47BEA}" type="presParOf" srcId="{E663DE51-4576-4A40-ABD7-4C5408BC4543}" destId="{0768F359-028A-4692-A98F-6FE6B6E69B87}" srcOrd="1" destOrd="0" presId="urn:microsoft.com/office/officeart/2005/8/layout/process4"/>
    <dgm:cxn modelId="{1CB974CB-7FCF-45E2-A43C-70F4912B25C8}" type="presParOf" srcId="{E663DE51-4576-4A40-ABD7-4C5408BC4543}" destId="{D1AFE13B-78C1-4792-B816-9DCDCEE06422}" srcOrd="2" destOrd="0" presId="urn:microsoft.com/office/officeart/2005/8/layout/process4"/>
    <dgm:cxn modelId="{C903B04F-D4D1-4939-AFB9-F90F3F56F488}" type="presParOf" srcId="{D1AFE13B-78C1-4792-B816-9DCDCEE06422}" destId="{838CF99C-507F-452D-840A-E7C8892091B3}" srcOrd="0" destOrd="0" presId="urn:microsoft.com/office/officeart/2005/8/layout/process4"/>
    <dgm:cxn modelId="{D9C9346B-79FF-4DA4-A90A-C0E0FAF0FD08}" type="presParOf" srcId="{E663DE51-4576-4A40-ABD7-4C5408BC4543}" destId="{E0FF86A0-85AD-4E54-8581-6C67A1B729FA}" srcOrd="3" destOrd="0" presId="urn:microsoft.com/office/officeart/2005/8/layout/process4"/>
    <dgm:cxn modelId="{A7CEE930-AA0B-43EF-B44B-7B7F10C43C9D}" type="presParOf" srcId="{E663DE51-4576-4A40-ABD7-4C5408BC4543}" destId="{66D8CC70-3840-4AED-90D3-46097D9B8EE7}" srcOrd="4" destOrd="0" presId="urn:microsoft.com/office/officeart/2005/8/layout/process4"/>
    <dgm:cxn modelId="{FE6D9DFA-F1B3-40E1-B3AB-8E461447E596}" type="presParOf" srcId="{66D8CC70-3840-4AED-90D3-46097D9B8EE7}" destId="{1D7DE8FC-79DC-462B-B3B9-9F55AF1763CB}" srcOrd="0" destOrd="0" presId="urn:microsoft.com/office/officeart/2005/8/layout/process4"/>
    <dgm:cxn modelId="{1D2664E0-AFF8-4F8D-9CFB-2CA80E3ABF3C}" type="presParOf" srcId="{E663DE51-4576-4A40-ABD7-4C5408BC4543}" destId="{3576FC75-9838-402E-9B2A-7B04DD455045}" srcOrd="5" destOrd="0" presId="urn:microsoft.com/office/officeart/2005/8/layout/process4"/>
    <dgm:cxn modelId="{67E5E980-FEE9-4945-812A-844789B35679}" type="presParOf" srcId="{E663DE51-4576-4A40-ABD7-4C5408BC4543}" destId="{2CCE705E-F009-4CC0-B8BD-9A01E07D3AB2}" srcOrd="6" destOrd="0" presId="urn:microsoft.com/office/officeart/2005/8/layout/process4"/>
    <dgm:cxn modelId="{757B1E01-410F-4946-A2BE-27FAD79A6D99}" type="presParOf" srcId="{2CCE705E-F009-4CC0-B8BD-9A01E07D3AB2}" destId="{DD541D8D-1F4F-4124-BACA-907F8BB475F0}" srcOrd="0" destOrd="0" presId="urn:microsoft.com/office/officeart/2005/8/layout/process4"/>
    <dgm:cxn modelId="{E6E68AA6-C0EB-4E89-98B5-335125D1D912}" type="presParOf" srcId="{E663DE51-4576-4A40-ABD7-4C5408BC4543}" destId="{AD3EB3B1-6901-4BA6-B1F1-1CF69D1FC537}" srcOrd="7" destOrd="0" presId="urn:microsoft.com/office/officeart/2005/8/layout/process4"/>
    <dgm:cxn modelId="{56D24399-78CC-443A-942B-6A697EFA4BD0}" type="presParOf" srcId="{E663DE51-4576-4A40-ABD7-4C5408BC4543}" destId="{CD231532-4566-40BA-9841-75AF5350E2D4}" srcOrd="8" destOrd="0" presId="urn:microsoft.com/office/officeart/2005/8/layout/process4"/>
    <dgm:cxn modelId="{B5F51A43-D0D6-43B7-A7FB-4ACBD5617CF6}" type="presParOf" srcId="{CD231532-4566-40BA-9841-75AF5350E2D4}" destId="{AD8DE4A0-05E8-41EF-AE9F-DB91C615A54D}" srcOrd="0" destOrd="0" presId="urn:microsoft.com/office/officeart/2005/8/layout/process4"/>
    <dgm:cxn modelId="{0DCD50CD-A2A3-418D-8FEC-AA4D5C5D3088}" type="presParOf" srcId="{E663DE51-4576-4A40-ABD7-4C5408BC4543}" destId="{37E7EFF4-1912-4263-AFF3-AF3AB7F51A9D}" srcOrd="9" destOrd="0" presId="urn:microsoft.com/office/officeart/2005/8/layout/process4"/>
    <dgm:cxn modelId="{A3855612-A9E2-44EF-A958-03379B1B2B91}" type="presParOf" srcId="{E663DE51-4576-4A40-ABD7-4C5408BC4543}" destId="{02EA2E2C-42D1-4B88-87F3-665F3E2F9B51}" srcOrd="10" destOrd="0" presId="urn:microsoft.com/office/officeart/2005/8/layout/process4"/>
    <dgm:cxn modelId="{3666E281-02CF-4B15-8C9C-CB42E0C8643C}" type="presParOf" srcId="{02EA2E2C-42D1-4B88-87F3-665F3E2F9B51}" destId="{D3DB0DC5-9548-4E95-8E0D-4A022F0D9DFF}" srcOrd="0" destOrd="0" presId="urn:microsoft.com/office/officeart/2005/8/layout/process4"/>
    <dgm:cxn modelId="{F8D5AD5E-88AB-4679-9A2B-A51C11279DE3}" type="presParOf" srcId="{E663DE51-4576-4A40-ABD7-4C5408BC4543}" destId="{3922F761-02FE-47CA-8FBC-98AD68531BFF}" srcOrd="11" destOrd="0" presId="urn:microsoft.com/office/officeart/2005/8/layout/process4"/>
    <dgm:cxn modelId="{060CE71B-BA74-4924-A096-E70B485047D7}" type="presParOf" srcId="{E663DE51-4576-4A40-ABD7-4C5408BC4543}" destId="{313FC0D7-15E9-44F1-A6B4-A0BB5C7D12EF}" srcOrd="12" destOrd="0" presId="urn:microsoft.com/office/officeart/2005/8/layout/process4"/>
    <dgm:cxn modelId="{BCE06139-787D-4AE2-BBCD-6C30A2D32AEC}" type="presParOf" srcId="{313FC0D7-15E9-44F1-A6B4-A0BB5C7D12EF}" destId="{D9C9996C-C48E-4B1D-A8C9-4493DFC9890A}" srcOrd="0" destOrd="0" presId="urn:microsoft.com/office/officeart/2005/8/layout/process4"/>
    <dgm:cxn modelId="{6057B48E-904D-4AA5-AB5A-9FFBDED3BFE9}" type="presParOf" srcId="{E663DE51-4576-4A40-ABD7-4C5408BC4543}" destId="{50AA4AA1-A484-4D29-A0B3-90630280F338}" srcOrd="13" destOrd="0" presId="urn:microsoft.com/office/officeart/2005/8/layout/process4"/>
    <dgm:cxn modelId="{E60E3981-1FD9-48DF-9B92-39DD42D759E7}" type="presParOf" srcId="{E663DE51-4576-4A40-ABD7-4C5408BC4543}" destId="{7A742963-C2A5-445A-8E0F-F029954EA549}" srcOrd="14" destOrd="0" presId="urn:microsoft.com/office/officeart/2005/8/layout/process4"/>
    <dgm:cxn modelId="{E19806BC-3513-47D6-9FE1-E0A5E813C4F5}" type="presParOf" srcId="{7A742963-C2A5-445A-8E0F-F029954EA549}" destId="{A24D1EF8-AF7E-412B-98D7-BCE27CFD7C38}" srcOrd="0" destOrd="0" presId="urn:microsoft.com/office/officeart/2005/8/layout/process4"/>
    <dgm:cxn modelId="{44918839-57EA-40CF-B11B-EF7BBDB73827}" type="presParOf" srcId="{E663DE51-4576-4A40-ABD7-4C5408BC4543}" destId="{4FFA3305-71A3-4324-8637-10DB905CF187}" srcOrd="15" destOrd="0" presId="urn:microsoft.com/office/officeart/2005/8/layout/process4"/>
    <dgm:cxn modelId="{A176B2EE-3502-4612-AFBF-398F628AB680}" type="presParOf" srcId="{E663DE51-4576-4A40-ABD7-4C5408BC4543}" destId="{E448F684-0F10-4BBB-B35E-CB2719BD7FE9}" srcOrd="16" destOrd="0" presId="urn:microsoft.com/office/officeart/2005/8/layout/process4"/>
    <dgm:cxn modelId="{C5151684-A6E8-4CAD-B962-DE0405A02110}" type="presParOf" srcId="{E448F684-0F10-4BBB-B35E-CB2719BD7FE9}" destId="{D6F4504D-AF17-425D-8A97-D341C2A80A72}" srcOrd="0" destOrd="0" presId="urn:microsoft.com/office/officeart/2005/8/layout/process4"/>
    <dgm:cxn modelId="{C5404064-4D1E-488D-8B93-C1A5676D50E2}" type="presParOf" srcId="{E663DE51-4576-4A40-ABD7-4C5408BC4543}" destId="{ACF3C2C8-992E-4CA1-BF91-FC2F68893B5C}" srcOrd="17" destOrd="0" presId="urn:microsoft.com/office/officeart/2005/8/layout/process4"/>
    <dgm:cxn modelId="{7F72621E-248E-4E22-AE55-B23BE086A41B}" type="presParOf" srcId="{E663DE51-4576-4A40-ABD7-4C5408BC4543}" destId="{182F7184-3BC3-467E-A8B2-9629E49CD153}" srcOrd="18" destOrd="0" presId="urn:microsoft.com/office/officeart/2005/8/layout/process4"/>
    <dgm:cxn modelId="{78B2A7B3-6813-4DF5-8D25-EF6CAA2969DC}" type="presParOf" srcId="{182F7184-3BC3-467E-A8B2-9629E49CD153}" destId="{B533447E-E513-4941-830A-4660E0D554ED}" srcOrd="0" destOrd="0" presId="urn:microsoft.com/office/officeart/2005/8/layout/process4"/>
    <dgm:cxn modelId="{74E8AFDF-7FF0-45C3-A15F-35C721489372}" type="presParOf" srcId="{E663DE51-4576-4A40-ABD7-4C5408BC4543}" destId="{B9633CF1-B507-4834-BF51-CF407309562E}" srcOrd="19" destOrd="0" presId="urn:microsoft.com/office/officeart/2005/8/layout/process4"/>
    <dgm:cxn modelId="{09C68898-21FF-4895-9025-DF494DCD0632}" type="presParOf" srcId="{E663DE51-4576-4A40-ABD7-4C5408BC4543}" destId="{2F7D132E-AB3A-4236-B49D-6BD42484A6A8}" srcOrd="20" destOrd="0" presId="urn:microsoft.com/office/officeart/2005/8/layout/process4"/>
    <dgm:cxn modelId="{DCB4A0FF-66DD-4149-8612-EC7CE51A5AF2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>
        <a:solidFill>
          <a:srgbClr val="EA0000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</dgm:pt>
    <dgm:pt modelId="{D1AFE13B-78C1-4792-B816-9DCDCEE06422}" type="pres">
      <dgm:prSet presAssocID="{D8FC379C-584D-48D3-8280-CEAEF97633D8}" presName="arrowAndChildren" presStyleCnt="0"/>
      <dgm:spPr/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</dgm:pt>
    <dgm:pt modelId="{66D8CC70-3840-4AED-90D3-46097D9B8EE7}" type="pres">
      <dgm:prSet presAssocID="{2B571475-2F8A-451B-B3CB-6C036DFAB3BD}" presName="arrowAndChildren" presStyleCnt="0"/>
      <dgm:spPr/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</dgm:pt>
    <dgm:pt modelId="{2CCE705E-F009-4CC0-B8BD-9A01E07D3AB2}" type="pres">
      <dgm:prSet presAssocID="{BDD4303C-006D-4203-B9A7-E7AF193CE799}" presName="arrowAndChildren" presStyleCnt="0"/>
      <dgm:spPr/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</dgm:pt>
    <dgm:pt modelId="{CD231532-4566-40BA-9841-75AF5350E2D4}" type="pres">
      <dgm:prSet presAssocID="{CAD783B0-D62F-4564-BB6B-4FD3309C1E08}" presName="arrowAndChildren" presStyleCnt="0"/>
      <dgm:spPr/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</dgm:pt>
    <dgm:pt modelId="{02EA2E2C-42D1-4B88-87F3-665F3E2F9B51}" type="pres">
      <dgm:prSet presAssocID="{3BED8F20-F34B-423A-B58F-66830D54EE8F}" presName="arrowAndChildren" presStyleCnt="0"/>
      <dgm:spPr/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</dgm:pt>
    <dgm:pt modelId="{313FC0D7-15E9-44F1-A6B4-A0BB5C7D12EF}" type="pres">
      <dgm:prSet presAssocID="{43613885-32DB-47A4-8E77-25C1FB3390DB}" presName="arrowAndChildren" presStyleCnt="0"/>
      <dgm:spPr/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</dgm:pt>
    <dgm:pt modelId="{7A742963-C2A5-445A-8E0F-F029954EA549}" type="pres">
      <dgm:prSet presAssocID="{97174056-1C4D-403C-8F05-33B3390156B5}" presName="arrowAndChildren" presStyleCnt="0"/>
      <dgm:spPr/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</dgm:pt>
    <dgm:pt modelId="{E448F684-0F10-4BBB-B35E-CB2719BD7FE9}" type="pres">
      <dgm:prSet presAssocID="{691C2482-64C1-44E1-A554-74FFB83DEA3B}" presName="arrowAndChildren" presStyleCnt="0"/>
      <dgm:spPr/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</dgm:pt>
    <dgm:pt modelId="{182F7184-3BC3-467E-A8B2-9629E49CD153}" type="pres">
      <dgm:prSet presAssocID="{E97448CB-7675-4297-A6E1-365ED930DC11}" presName="arrowAndChildren" presStyleCnt="0"/>
      <dgm:spPr/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</dgm:pt>
    <dgm:pt modelId="{2F7D132E-AB3A-4236-B49D-6BD42484A6A8}" type="pres">
      <dgm:prSet presAssocID="{55C0B2D6-7BC4-4B3D-AC1F-F8726F0F6763}" presName="arrowAndChildren" presStyleCnt="0"/>
      <dgm:spPr/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559ED812-B47B-4288-A1A2-C22A7776F744}" type="presOf" srcId="{691C2482-64C1-44E1-A554-74FFB83DEA3B}" destId="{D6F4504D-AF17-425D-8A97-D341C2A80A72}" srcOrd="0" destOrd="0" presId="urn:microsoft.com/office/officeart/2005/8/layout/process4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A3DA9190-0AE3-40B9-88B8-766F6370596B}" type="presOf" srcId="{3BED8F20-F34B-423A-B58F-66830D54EE8F}" destId="{D3DB0DC5-9548-4E95-8E0D-4A022F0D9DFF}" srcOrd="0" destOrd="0" presId="urn:microsoft.com/office/officeart/2005/8/layout/process4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A58D4E18-DDDC-4C11-99A2-6E4718CCE384}" type="presOf" srcId="{2B571475-2F8A-451B-B3CB-6C036DFAB3BD}" destId="{1D7DE8FC-79DC-462B-B3B9-9F55AF1763CB}" srcOrd="0" destOrd="0" presId="urn:microsoft.com/office/officeart/2005/8/layout/process4"/>
    <dgm:cxn modelId="{9DE50C0F-7704-4E63-AD5F-E0EC41F1F664}" type="presOf" srcId="{BDD4303C-006D-4203-B9A7-E7AF193CE799}" destId="{DD541D8D-1F4F-4124-BACA-907F8BB475F0}" srcOrd="0" destOrd="0" presId="urn:microsoft.com/office/officeart/2005/8/layout/process4"/>
    <dgm:cxn modelId="{678348E0-AE7E-4217-BB14-650DD63DD8E3}" type="presOf" srcId="{D8FC379C-584D-48D3-8280-CEAEF97633D8}" destId="{838CF99C-507F-452D-840A-E7C8892091B3}" srcOrd="0" destOrd="0" presId="urn:microsoft.com/office/officeart/2005/8/layout/process4"/>
    <dgm:cxn modelId="{D0EC1A3D-4702-4E66-9A0E-B1303D7D88CA}" type="presOf" srcId="{55C0B2D6-7BC4-4B3D-AC1F-F8726F0F6763}" destId="{F1F5BA99-2945-4B2D-8489-B2083A8BA9B2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3EFF18BC-7610-4897-981A-F78CBF90A3B6}" type="presOf" srcId="{43613885-32DB-47A4-8E77-25C1FB3390DB}" destId="{D9C9996C-C48E-4B1D-A8C9-4493DFC9890A}" srcOrd="0" destOrd="0" presId="urn:microsoft.com/office/officeart/2005/8/layout/process4"/>
    <dgm:cxn modelId="{C37A1AF9-F419-4295-9A6C-382978D6A8CF}" type="presOf" srcId="{CAD783B0-D62F-4564-BB6B-4FD3309C1E08}" destId="{AD8DE4A0-05E8-41EF-AE9F-DB91C615A54D}" srcOrd="0" destOrd="0" presId="urn:microsoft.com/office/officeart/2005/8/layout/process4"/>
    <dgm:cxn modelId="{89E94055-0757-46BB-A670-619DAB1AD385}" type="presOf" srcId="{58A76077-FCCF-417B-AE89-D0244879FE3B}" destId="{A44A91B2-3D9F-481D-93E5-2A180B2C97D5}" srcOrd="0" destOrd="0" presId="urn:microsoft.com/office/officeart/2005/8/layout/process4"/>
    <dgm:cxn modelId="{7A15EB83-91F0-40E5-9DC1-A63D20548824}" type="presOf" srcId="{365BC127-0900-4C40-8DAF-D812ACE576C3}" destId="{E663DE51-4576-4A40-ABD7-4C5408BC4543}" srcOrd="0" destOrd="0" presId="urn:microsoft.com/office/officeart/2005/8/layout/process4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2BB8A429-B964-4C6E-AE40-5C17B03CE4AF}" type="presOf" srcId="{97174056-1C4D-403C-8F05-33B3390156B5}" destId="{A24D1EF8-AF7E-412B-98D7-BCE27CFD7C38}" srcOrd="0" destOrd="0" presId="urn:microsoft.com/office/officeart/2005/8/layout/process4"/>
    <dgm:cxn modelId="{B3ADA6C8-FED4-4AD0-875F-E09B7945F0C0}" type="presOf" srcId="{E97448CB-7675-4297-A6E1-365ED930DC11}" destId="{B533447E-E513-4941-830A-4660E0D554ED}" srcOrd="0" destOrd="0" presId="urn:microsoft.com/office/officeart/2005/8/layout/process4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A21063A2-07BD-4E1C-992A-83C0C1439D06}" type="presParOf" srcId="{E663DE51-4576-4A40-ABD7-4C5408BC4543}" destId="{A34CA7CC-3FA5-4A9E-9EB2-15B4FE89FA6C}" srcOrd="0" destOrd="0" presId="urn:microsoft.com/office/officeart/2005/8/layout/process4"/>
    <dgm:cxn modelId="{D5D5BE1A-2049-471F-872A-02195C98B002}" type="presParOf" srcId="{A34CA7CC-3FA5-4A9E-9EB2-15B4FE89FA6C}" destId="{A44A91B2-3D9F-481D-93E5-2A180B2C97D5}" srcOrd="0" destOrd="0" presId="urn:microsoft.com/office/officeart/2005/8/layout/process4"/>
    <dgm:cxn modelId="{4B633965-E1D7-4865-B416-D9B7ED4A3A2A}" type="presParOf" srcId="{E663DE51-4576-4A40-ABD7-4C5408BC4543}" destId="{0768F359-028A-4692-A98F-6FE6B6E69B87}" srcOrd="1" destOrd="0" presId="urn:microsoft.com/office/officeart/2005/8/layout/process4"/>
    <dgm:cxn modelId="{EB35DA05-34BD-4691-BE8C-0B5FB41581FA}" type="presParOf" srcId="{E663DE51-4576-4A40-ABD7-4C5408BC4543}" destId="{D1AFE13B-78C1-4792-B816-9DCDCEE06422}" srcOrd="2" destOrd="0" presId="urn:microsoft.com/office/officeart/2005/8/layout/process4"/>
    <dgm:cxn modelId="{448869E8-B3CA-4261-B043-6BAE3FC46C13}" type="presParOf" srcId="{D1AFE13B-78C1-4792-B816-9DCDCEE06422}" destId="{838CF99C-507F-452D-840A-E7C8892091B3}" srcOrd="0" destOrd="0" presId="urn:microsoft.com/office/officeart/2005/8/layout/process4"/>
    <dgm:cxn modelId="{03312917-D555-4521-9A05-35A2139CEC88}" type="presParOf" srcId="{E663DE51-4576-4A40-ABD7-4C5408BC4543}" destId="{E0FF86A0-85AD-4E54-8581-6C67A1B729FA}" srcOrd="3" destOrd="0" presId="urn:microsoft.com/office/officeart/2005/8/layout/process4"/>
    <dgm:cxn modelId="{534852D5-BF96-4D68-9A9F-E87FDA7B1E2F}" type="presParOf" srcId="{E663DE51-4576-4A40-ABD7-4C5408BC4543}" destId="{66D8CC70-3840-4AED-90D3-46097D9B8EE7}" srcOrd="4" destOrd="0" presId="urn:microsoft.com/office/officeart/2005/8/layout/process4"/>
    <dgm:cxn modelId="{A76D2AF0-4516-4DA5-B99D-7E723D2C06D3}" type="presParOf" srcId="{66D8CC70-3840-4AED-90D3-46097D9B8EE7}" destId="{1D7DE8FC-79DC-462B-B3B9-9F55AF1763CB}" srcOrd="0" destOrd="0" presId="urn:microsoft.com/office/officeart/2005/8/layout/process4"/>
    <dgm:cxn modelId="{00018D16-4914-4B24-95C7-E4B7F657A8AB}" type="presParOf" srcId="{E663DE51-4576-4A40-ABD7-4C5408BC4543}" destId="{3576FC75-9838-402E-9B2A-7B04DD455045}" srcOrd="5" destOrd="0" presId="urn:microsoft.com/office/officeart/2005/8/layout/process4"/>
    <dgm:cxn modelId="{006B2E4E-57CD-4E7B-8B32-5D5BFADB11DF}" type="presParOf" srcId="{E663DE51-4576-4A40-ABD7-4C5408BC4543}" destId="{2CCE705E-F009-4CC0-B8BD-9A01E07D3AB2}" srcOrd="6" destOrd="0" presId="urn:microsoft.com/office/officeart/2005/8/layout/process4"/>
    <dgm:cxn modelId="{DA3291D6-FB3B-47A0-B1CA-59A1644CD1C2}" type="presParOf" srcId="{2CCE705E-F009-4CC0-B8BD-9A01E07D3AB2}" destId="{DD541D8D-1F4F-4124-BACA-907F8BB475F0}" srcOrd="0" destOrd="0" presId="urn:microsoft.com/office/officeart/2005/8/layout/process4"/>
    <dgm:cxn modelId="{1EE73159-4B81-46D4-8B3D-DC11042A6927}" type="presParOf" srcId="{E663DE51-4576-4A40-ABD7-4C5408BC4543}" destId="{AD3EB3B1-6901-4BA6-B1F1-1CF69D1FC537}" srcOrd="7" destOrd="0" presId="urn:microsoft.com/office/officeart/2005/8/layout/process4"/>
    <dgm:cxn modelId="{73D05746-E8E7-4C9C-A3A0-9F64D9DEEF42}" type="presParOf" srcId="{E663DE51-4576-4A40-ABD7-4C5408BC4543}" destId="{CD231532-4566-40BA-9841-75AF5350E2D4}" srcOrd="8" destOrd="0" presId="urn:microsoft.com/office/officeart/2005/8/layout/process4"/>
    <dgm:cxn modelId="{16542069-8DA3-483E-9556-C48FD33FC3FD}" type="presParOf" srcId="{CD231532-4566-40BA-9841-75AF5350E2D4}" destId="{AD8DE4A0-05E8-41EF-AE9F-DB91C615A54D}" srcOrd="0" destOrd="0" presId="urn:microsoft.com/office/officeart/2005/8/layout/process4"/>
    <dgm:cxn modelId="{88071EA2-B658-4AEE-8B6B-9854736E8778}" type="presParOf" srcId="{E663DE51-4576-4A40-ABD7-4C5408BC4543}" destId="{37E7EFF4-1912-4263-AFF3-AF3AB7F51A9D}" srcOrd="9" destOrd="0" presId="urn:microsoft.com/office/officeart/2005/8/layout/process4"/>
    <dgm:cxn modelId="{B2718491-189A-40BA-9E87-371D5CB498E0}" type="presParOf" srcId="{E663DE51-4576-4A40-ABD7-4C5408BC4543}" destId="{02EA2E2C-42D1-4B88-87F3-665F3E2F9B51}" srcOrd="10" destOrd="0" presId="urn:microsoft.com/office/officeart/2005/8/layout/process4"/>
    <dgm:cxn modelId="{DDB044CA-895B-49BF-A54C-833831F5359F}" type="presParOf" srcId="{02EA2E2C-42D1-4B88-87F3-665F3E2F9B51}" destId="{D3DB0DC5-9548-4E95-8E0D-4A022F0D9DFF}" srcOrd="0" destOrd="0" presId="urn:microsoft.com/office/officeart/2005/8/layout/process4"/>
    <dgm:cxn modelId="{C63559C0-06DC-428E-AD4A-81E3DE3CFC9A}" type="presParOf" srcId="{E663DE51-4576-4A40-ABD7-4C5408BC4543}" destId="{3922F761-02FE-47CA-8FBC-98AD68531BFF}" srcOrd="11" destOrd="0" presId="urn:microsoft.com/office/officeart/2005/8/layout/process4"/>
    <dgm:cxn modelId="{2C910C24-559B-4B87-8B5F-8E2E9099401B}" type="presParOf" srcId="{E663DE51-4576-4A40-ABD7-4C5408BC4543}" destId="{313FC0D7-15E9-44F1-A6B4-A0BB5C7D12EF}" srcOrd="12" destOrd="0" presId="urn:microsoft.com/office/officeart/2005/8/layout/process4"/>
    <dgm:cxn modelId="{C2298B41-34FD-4816-ABCE-53062B68F630}" type="presParOf" srcId="{313FC0D7-15E9-44F1-A6B4-A0BB5C7D12EF}" destId="{D9C9996C-C48E-4B1D-A8C9-4493DFC9890A}" srcOrd="0" destOrd="0" presId="urn:microsoft.com/office/officeart/2005/8/layout/process4"/>
    <dgm:cxn modelId="{B7A6BFCB-B93E-4524-BC18-0DCDF7F4619F}" type="presParOf" srcId="{E663DE51-4576-4A40-ABD7-4C5408BC4543}" destId="{50AA4AA1-A484-4D29-A0B3-90630280F338}" srcOrd="13" destOrd="0" presId="urn:microsoft.com/office/officeart/2005/8/layout/process4"/>
    <dgm:cxn modelId="{EB9CDF95-CAC1-43ED-95DC-654AD13EB0E7}" type="presParOf" srcId="{E663DE51-4576-4A40-ABD7-4C5408BC4543}" destId="{7A742963-C2A5-445A-8E0F-F029954EA549}" srcOrd="14" destOrd="0" presId="urn:microsoft.com/office/officeart/2005/8/layout/process4"/>
    <dgm:cxn modelId="{06C8EB8B-1476-4CA9-80E1-A6ECA5B61ABA}" type="presParOf" srcId="{7A742963-C2A5-445A-8E0F-F029954EA549}" destId="{A24D1EF8-AF7E-412B-98D7-BCE27CFD7C38}" srcOrd="0" destOrd="0" presId="urn:microsoft.com/office/officeart/2005/8/layout/process4"/>
    <dgm:cxn modelId="{618AD4F0-876B-4091-8413-AD26DC8F7A75}" type="presParOf" srcId="{E663DE51-4576-4A40-ABD7-4C5408BC4543}" destId="{4FFA3305-71A3-4324-8637-10DB905CF187}" srcOrd="15" destOrd="0" presId="urn:microsoft.com/office/officeart/2005/8/layout/process4"/>
    <dgm:cxn modelId="{65F520E9-79E0-432B-9010-158E8969F8BE}" type="presParOf" srcId="{E663DE51-4576-4A40-ABD7-4C5408BC4543}" destId="{E448F684-0F10-4BBB-B35E-CB2719BD7FE9}" srcOrd="16" destOrd="0" presId="urn:microsoft.com/office/officeart/2005/8/layout/process4"/>
    <dgm:cxn modelId="{3AD9B179-69FB-4E56-930D-917342B241C8}" type="presParOf" srcId="{E448F684-0F10-4BBB-B35E-CB2719BD7FE9}" destId="{D6F4504D-AF17-425D-8A97-D341C2A80A72}" srcOrd="0" destOrd="0" presId="urn:microsoft.com/office/officeart/2005/8/layout/process4"/>
    <dgm:cxn modelId="{760C65F3-DAD9-40A2-95A3-54EBE55A6CED}" type="presParOf" srcId="{E663DE51-4576-4A40-ABD7-4C5408BC4543}" destId="{ACF3C2C8-992E-4CA1-BF91-FC2F68893B5C}" srcOrd="17" destOrd="0" presId="urn:microsoft.com/office/officeart/2005/8/layout/process4"/>
    <dgm:cxn modelId="{0F7D185B-EF70-43A0-A891-3EE91922072E}" type="presParOf" srcId="{E663DE51-4576-4A40-ABD7-4C5408BC4543}" destId="{182F7184-3BC3-467E-A8B2-9629E49CD153}" srcOrd="18" destOrd="0" presId="urn:microsoft.com/office/officeart/2005/8/layout/process4"/>
    <dgm:cxn modelId="{47E0D8F0-99FF-45BC-8457-54D1B7FE74AA}" type="presParOf" srcId="{182F7184-3BC3-467E-A8B2-9629E49CD153}" destId="{B533447E-E513-4941-830A-4660E0D554ED}" srcOrd="0" destOrd="0" presId="urn:microsoft.com/office/officeart/2005/8/layout/process4"/>
    <dgm:cxn modelId="{4509DD9D-C706-4FDA-B19E-80B7023AF023}" type="presParOf" srcId="{E663DE51-4576-4A40-ABD7-4C5408BC4543}" destId="{B9633CF1-B507-4834-BF51-CF407309562E}" srcOrd="19" destOrd="0" presId="urn:microsoft.com/office/officeart/2005/8/layout/process4"/>
    <dgm:cxn modelId="{CE810B30-0396-4EE7-8280-4645CC56DE37}" type="presParOf" srcId="{E663DE51-4576-4A40-ABD7-4C5408BC4543}" destId="{2F7D132E-AB3A-4236-B49D-6BD42484A6A8}" srcOrd="20" destOrd="0" presId="urn:microsoft.com/office/officeart/2005/8/layout/process4"/>
    <dgm:cxn modelId="{28E2DBBD-77A3-4352-9C79-A22A0EC2A05A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>
        <a:solidFill>
          <a:srgbClr val="EA0000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</dgm:pt>
    <dgm:pt modelId="{D1AFE13B-78C1-4792-B816-9DCDCEE06422}" type="pres">
      <dgm:prSet presAssocID="{D8FC379C-584D-48D3-8280-CEAEF97633D8}" presName="arrowAndChildren" presStyleCnt="0"/>
      <dgm:spPr/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</dgm:pt>
    <dgm:pt modelId="{66D8CC70-3840-4AED-90D3-46097D9B8EE7}" type="pres">
      <dgm:prSet presAssocID="{2B571475-2F8A-451B-B3CB-6C036DFAB3BD}" presName="arrowAndChildren" presStyleCnt="0"/>
      <dgm:spPr/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</dgm:pt>
    <dgm:pt modelId="{2CCE705E-F009-4CC0-B8BD-9A01E07D3AB2}" type="pres">
      <dgm:prSet presAssocID="{BDD4303C-006D-4203-B9A7-E7AF193CE799}" presName="arrowAndChildren" presStyleCnt="0"/>
      <dgm:spPr/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</dgm:pt>
    <dgm:pt modelId="{CD231532-4566-40BA-9841-75AF5350E2D4}" type="pres">
      <dgm:prSet presAssocID="{CAD783B0-D62F-4564-BB6B-4FD3309C1E08}" presName="arrowAndChildren" presStyleCnt="0"/>
      <dgm:spPr/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</dgm:pt>
    <dgm:pt modelId="{02EA2E2C-42D1-4B88-87F3-665F3E2F9B51}" type="pres">
      <dgm:prSet presAssocID="{3BED8F20-F34B-423A-B58F-66830D54EE8F}" presName="arrowAndChildren" presStyleCnt="0"/>
      <dgm:spPr/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</dgm:pt>
    <dgm:pt modelId="{313FC0D7-15E9-44F1-A6B4-A0BB5C7D12EF}" type="pres">
      <dgm:prSet presAssocID="{43613885-32DB-47A4-8E77-25C1FB3390DB}" presName="arrowAndChildren" presStyleCnt="0"/>
      <dgm:spPr/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</dgm:pt>
    <dgm:pt modelId="{7A742963-C2A5-445A-8E0F-F029954EA549}" type="pres">
      <dgm:prSet presAssocID="{97174056-1C4D-403C-8F05-33B3390156B5}" presName="arrowAndChildren" presStyleCnt="0"/>
      <dgm:spPr/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</dgm:pt>
    <dgm:pt modelId="{E448F684-0F10-4BBB-B35E-CB2719BD7FE9}" type="pres">
      <dgm:prSet presAssocID="{691C2482-64C1-44E1-A554-74FFB83DEA3B}" presName="arrowAndChildren" presStyleCnt="0"/>
      <dgm:spPr/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</dgm:pt>
    <dgm:pt modelId="{182F7184-3BC3-467E-A8B2-9629E49CD153}" type="pres">
      <dgm:prSet presAssocID="{E97448CB-7675-4297-A6E1-365ED930DC11}" presName="arrowAndChildren" presStyleCnt="0"/>
      <dgm:spPr/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</dgm:pt>
    <dgm:pt modelId="{2F7D132E-AB3A-4236-B49D-6BD42484A6A8}" type="pres">
      <dgm:prSet presAssocID="{55C0B2D6-7BC4-4B3D-AC1F-F8726F0F6763}" presName="arrowAndChildren" presStyleCnt="0"/>
      <dgm:spPr/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750202E3-5F73-4767-9A15-4C73F14C506D}" type="presOf" srcId="{D8FC379C-584D-48D3-8280-CEAEF97633D8}" destId="{838CF99C-507F-452D-840A-E7C8892091B3}" srcOrd="0" destOrd="0" presId="urn:microsoft.com/office/officeart/2005/8/layout/process4"/>
    <dgm:cxn modelId="{4A2B9148-222D-406A-8E7F-F5AAFB690873}" type="presOf" srcId="{CAD783B0-D62F-4564-BB6B-4FD3309C1E08}" destId="{AD8DE4A0-05E8-41EF-AE9F-DB91C615A54D}" srcOrd="0" destOrd="0" presId="urn:microsoft.com/office/officeart/2005/8/layout/process4"/>
    <dgm:cxn modelId="{25DBF675-0DDB-4258-9AE4-4C8BFD3B7A51}" type="presOf" srcId="{43613885-32DB-47A4-8E77-25C1FB3390DB}" destId="{D9C9996C-C48E-4B1D-A8C9-4493DFC9890A}" srcOrd="0" destOrd="0" presId="urn:microsoft.com/office/officeart/2005/8/layout/process4"/>
    <dgm:cxn modelId="{7DB2ECB5-EFF6-487B-9BCA-4FA791A8FCDD}" type="presOf" srcId="{2B571475-2F8A-451B-B3CB-6C036DFAB3BD}" destId="{1D7DE8FC-79DC-462B-B3B9-9F55AF1763CB}" srcOrd="0" destOrd="0" presId="urn:microsoft.com/office/officeart/2005/8/layout/process4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4C83F483-2D00-4259-828A-27CDE0703C4A}" type="presOf" srcId="{58A76077-FCCF-417B-AE89-D0244879FE3B}" destId="{A44A91B2-3D9F-481D-93E5-2A180B2C97D5}" srcOrd="0" destOrd="0" presId="urn:microsoft.com/office/officeart/2005/8/layout/process4"/>
    <dgm:cxn modelId="{5CB7C73E-ECE3-471A-8773-1ACEDC0160D4}" type="presOf" srcId="{691C2482-64C1-44E1-A554-74FFB83DEA3B}" destId="{D6F4504D-AF17-425D-8A97-D341C2A80A72}" srcOrd="0" destOrd="0" presId="urn:microsoft.com/office/officeart/2005/8/layout/process4"/>
    <dgm:cxn modelId="{F33A7B3E-4938-4472-AE28-1A71C3EA9E2F}" type="presOf" srcId="{55C0B2D6-7BC4-4B3D-AC1F-F8726F0F6763}" destId="{F1F5BA99-2945-4B2D-8489-B2083A8BA9B2}" srcOrd="0" destOrd="0" presId="urn:microsoft.com/office/officeart/2005/8/layout/process4"/>
    <dgm:cxn modelId="{0A9A7EF3-FC55-4B31-8193-DD4651821D5D}" type="presOf" srcId="{BDD4303C-006D-4203-B9A7-E7AF193CE799}" destId="{DD541D8D-1F4F-4124-BACA-907F8BB475F0}" srcOrd="0" destOrd="0" presId="urn:microsoft.com/office/officeart/2005/8/layout/process4"/>
    <dgm:cxn modelId="{2CD39F18-57FA-4CBE-A984-5EEF48F0B456}" type="presOf" srcId="{E97448CB-7675-4297-A6E1-365ED930DC11}" destId="{B533447E-E513-4941-830A-4660E0D554ED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C6C512B6-8DB3-4A2E-B3F7-04DD1B6C818F}" type="presOf" srcId="{365BC127-0900-4C40-8DAF-D812ACE576C3}" destId="{E663DE51-4576-4A40-ABD7-4C5408BC4543}" srcOrd="0" destOrd="0" presId="urn:microsoft.com/office/officeart/2005/8/layout/process4"/>
    <dgm:cxn modelId="{ED3AB920-347E-4855-AFA1-9AFDB0DD2871}" type="presOf" srcId="{3BED8F20-F34B-423A-B58F-66830D54EE8F}" destId="{D3DB0DC5-9548-4E95-8E0D-4A022F0D9DFF}" srcOrd="0" destOrd="0" presId="urn:microsoft.com/office/officeart/2005/8/layout/process4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3078A345-54CB-4265-8D33-BBA1A9C5BDA2}" type="presOf" srcId="{97174056-1C4D-403C-8F05-33B3390156B5}" destId="{A24D1EF8-AF7E-412B-98D7-BCE27CFD7C38}" srcOrd="0" destOrd="0" presId="urn:microsoft.com/office/officeart/2005/8/layout/process4"/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88130187-5C80-4F63-B787-22AA93502AC2}" type="presParOf" srcId="{E663DE51-4576-4A40-ABD7-4C5408BC4543}" destId="{A34CA7CC-3FA5-4A9E-9EB2-15B4FE89FA6C}" srcOrd="0" destOrd="0" presId="urn:microsoft.com/office/officeart/2005/8/layout/process4"/>
    <dgm:cxn modelId="{BDB5394A-4C3D-482A-9D3A-04E681F26242}" type="presParOf" srcId="{A34CA7CC-3FA5-4A9E-9EB2-15B4FE89FA6C}" destId="{A44A91B2-3D9F-481D-93E5-2A180B2C97D5}" srcOrd="0" destOrd="0" presId="urn:microsoft.com/office/officeart/2005/8/layout/process4"/>
    <dgm:cxn modelId="{7480735C-6EE9-4565-9475-28DCD46B20AB}" type="presParOf" srcId="{E663DE51-4576-4A40-ABD7-4C5408BC4543}" destId="{0768F359-028A-4692-A98F-6FE6B6E69B87}" srcOrd="1" destOrd="0" presId="urn:microsoft.com/office/officeart/2005/8/layout/process4"/>
    <dgm:cxn modelId="{6F5F5E63-396F-40C1-BEDF-C994E3D71377}" type="presParOf" srcId="{E663DE51-4576-4A40-ABD7-4C5408BC4543}" destId="{D1AFE13B-78C1-4792-B816-9DCDCEE06422}" srcOrd="2" destOrd="0" presId="urn:microsoft.com/office/officeart/2005/8/layout/process4"/>
    <dgm:cxn modelId="{44687E7B-8E3C-43C3-9570-0BA71587A0A4}" type="presParOf" srcId="{D1AFE13B-78C1-4792-B816-9DCDCEE06422}" destId="{838CF99C-507F-452D-840A-E7C8892091B3}" srcOrd="0" destOrd="0" presId="urn:microsoft.com/office/officeart/2005/8/layout/process4"/>
    <dgm:cxn modelId="{2171F735-AC60-47BC-8A18-D764ABF67154}" type="presParOf" srcId="{E663DE51-4576-4A40-ABD7-4C5408BC4543}" destId="{E0FF86A0-85AD-4E54-8581-6C67A1B729FA}" srcOrd="3" destOrd="0" presId="urn:microsoft.com/office/officeart/2005/8/layout/process4"/>
    <dgm:cxn modelId="{C3DC51BC-BCE4-493C-9782-5A0ABB18B1C6}" type="presParOf" srcId="{E663DE51-4576-4A40-ABD7-4C5408BC4543}" destId="{66D8CC70-3840-4AED-90D3-46097D9B8EE7}" srcOrd="4" destOrd="0" presId="urn:microsoft.com/office/officeart/2005/8/layout/process4"/>
    <dgm:cxn modelId="{0E2A8634-16D5-41B6-9732-3F44C8261126}" type="presParOf" srcId="{66D8CC70-3840-4AED-90D3-46097D9B8EE7}" destId="{1D7DE8FC-79DC-462B-B3B9-9F55AF1763CB}" srcOrd="0" destOrd="0" presId="urn:microsoft.com/office/officeart/2005/8/layout/process4"/>
    <dgm:cxn modelId="{CE1D2631-DE91-4552-81AD-BF9249A6B008}" type="presParOf" srcId="{E663DE51-4576-4A40-ABD7-4C5408BC4543}" destId="{3576FC75-9838-402E-9B2A-7B04DD455045}" srcOrd="5" destOrd="0" presId="urn:microsoft.com/office/officeart/2005/8/layout/process4"/>
    <dgm:cxn modelId="{87213173-B59F-4DA1-BAE2-4AE0392B87FD}" type="presParOf" srcId="{E663DE51-4576-4A40-ABD7-4C5408BC4543}" destId="{2CCE705E-F009-4CC0-B8BD-9A01E07D3AB2}" srcOrd="6" destOrd="0" presId="urn:microsoft.com/office/officeart/2005/8/layout/process4"/>
    <dgm:cxn modelId="{C7723C4C-EF26-416D-A009-70EC01B4EBD1}" type="presParOf" srcId="{2CCE705E-F009-4CC0-B8BD-9A01E07D3AB2}" destId="{DD541D8D-1F4F-4124-BACA-907F8BB475F0}" srcOrd="0" destOrd="0" presId="urn:microsoft.com/office/officeart/2005/8/layout/process4"/>
    <dgm:cxn modelId="{AC5AB4DF-3EBB-40C0-8D2E-09B72CE7BD6D}" type="presParOf" srcId="{E663DE51-4576-4A40-ABD7-4C5408BC4543}" destId="{AD3EB3B1-6901-4BA6-B1F1-1CF69D1FC537}" srcOrd="7" destOrd="0" presId="urn:microsoft.com/office/officeart/2005/8/layout/process4"/>
    <dgm:cxn modelId="{FFFD52B0-3690-4DD6-B1BB-973FD790674B}" type="presParOf" srcId="{E663DE51-4576-4A40-ABD7-4C5408BC4543}" destId="{CD231532-4566-40BA-9841-75AF5350E2D4}" srcOrd="8" destOrd="0" presId="urn:microsoft.com/office/officeart/2005/8/layout/process4"/>
    <dgm:cxn modelId="{9C909374-0E72-4E89-BC62-7E15338FCC95}" type="presParOf" srcId="{CD231532-4566-40BA-9841-75AF5350E2D4}" destId="{AD8DE4A0-05E8-41EF-AE9F-DB91C615A54D}" srcOrd="0" destOrd="0" presId="urn:microsoft.com/office/officeart/2005/8/layout/process4"/>
    <dgm:cxn modelId="{E55AAC42-4A57-443F-A68B-9DEA9807AA41}" type="presParOf" srcId="{E663DE51-4576-4A40-ABD7-4C5408BC4543}" destId="{37E7EFF4-1912-4263-AFF3-AF3AB7F51A9D}" srcOrd="9" destOrd="0" presId="urn:microsoft.com/office/officeart/2005/8/layout/process4"/>
    <dgm:cxn modelId="{D0F1E592-A853-499F-81DD-2EED67B30541}" type="presParOf" srcId="{E663DE51-4576-4A40-ABD7-4C5408BC4543}" destId="{02EA2E2C-42D1-4B88-87F3-665F3E2F9B51}" srcOrd="10" destOrd="0" presId="urn:microsoft.com/office/officeart/2005/8/layout/process4"/>
    <dgm:cxn modelId="{3DE9874B-B5DE-48A7-A389-6A60EF668113}" type="presParOf" srcId="{02EA2E2C-42D1-4B88-87F3-665F3E2F9B51}" destId="{D3DB0DC5-9548-4E95-8E0D-4A022F0D9DFF}" srcOrd="0" destOrd="0" presId="urn:microsoft.com/office/officeart/2005/8/layout/process4"/>
    <dgm:cxn modelId="{F1B6DEDD-CE52-4B7C-B4E8-87BF0188956B}" type="presParOf" srcId="{E663DE51-4576-4A40-ABD7-4C5408BC4543}" destId="{3922F761-02FE-47CA-8FBC-98AD68531BFF}" srcOrd="11" destOrd="0" presId="urn:microsoft.com/office/officeart/2005/8/layout/process4"/>
    <dgm:cxn modelId="{87500E91-F23F-4CF0-83E4-C0972317FA85}" type="presParOf" srcId="{E663DE51-4576-4A40-ABD7-4C5408BC4543}" destId="{313FC0D7-15E9-44F1-A6B4-A0BB5C7D12EF}" srcOrd="12" destOrd="0" presId="urn:microsoft.com/office/officeart/2005/8/layout/process4"/>
    <dgm:cxn modelId="{6E8FC05A-0F8F-45E3-9A17-EDD901278B4C}" type="presParOf" srcId="{313FC0D7-15E9-44F1-A6B4-A0BB5C7D12EF}" destId="{D9C9996C-C48E-4B1D-A8C9-4493DFC9890A}" srcOrd="0" destOrd="0" presId="urn:microsoft.com/office/officeart/2005/8/layout/process4"/>
    <dgm:cxn modelId="{08FF3DF5-FD8F-4EF5-AA1C-2C7D186F4862}" type="presParOf" srcId="{E663DE51-4576-4A40-ABD7-4C5408BC4543}" destId="{50AA4AA1-A484-4D29-A0B3-90630280F338}" srcOrd="13" destOrd="0" presId="urn:microsoft.com/office/officeart/2005/8/layout/process4"/>
    <dgm:cxn modelId="{578DBAF9-4AC0-48E5-A48A-F9B573744962}" type="presParOf" srcId="{E663DE51-4576-4A40-ABD7-4C5408BC4543}" destId="{7A742963-C2A5-445A-8E0F-F029954EA549}" srcOrd="14" destOrd="0" presId="urn:microsoft.com/office/officeart/2005/8/layout/process4"/>
    <dgm:cxn modelId="{2A03B053-E27B-4328-A492-BE362B9C501D}" type="presParOf" srcId="{7A742963-C2A5-445A-8E0F-F029954EA549}" destId="{A24D1EF8-AF7E-412B-98D7-BCE27CFD7C38}" srcOrd="0" destOrd="0" presId="urn:microsoft.com/office/officeart/2005/8/layout/process4"/>
    <dgm:cxn modelId="{7A3167FD-355F-4723-9A60-72A4649A5280}" type="presParOf" srcId="{E663DE51-4576-4A40-ABD7-4C5408BC4543}" destId="{4FFA3305-71A3-4324-8637-10DB905CF187}" srcOrd="15" destOrd="0" presId="urn:microsoft.com/office/officeart/2005/8/layout/process4"/>
    <dgm:cxn modelId="{571A5F4D-3B59-4655-810F-EEBB6D86EBBF}" type="presParOf" srcId="{E663DE51-4576-4A40-ABD7-4C5408BC4543}" destId="{E448F684-0F10-4BBB-B35E-CB2719BD7FE9}" srcOrd="16" destOrd="0" presId="urn:microsoft.com/office/officeart/2005/8/layout/process4"/>
    <dgm:cxn modelId="{75681426-59D6-4979-8F27-365966893F8E}" type="presParOf" srcId="{E448F684-0F10-4BBB-B35E-CB2719BD7FE9}" destId="{D6F4504D-AF17-425D-8A97-D341C2A80A72}" srcOrd="0" destOrd="0" presId="urn:microsoft.com/office/officeart/2005/8/layout/process4"/>
    <dgm:cxn modelId="{032FABFE-177D-4D47-86BA-DB7CA3A14673}" type="presParOf" srcId="{E663DE51-4576-4A40-ABD7-4C5408BC4543}" destId="{ACF3C2C8-992E-4CA1-BF91-FC2F68893B5C}" srcOrd="17" destOrd="0" presId="urn:microsoft.com/office/officeart/2005/8/layout/process4"/>
    <dgm:cxn modelId="{69D2CE18-BC06-4E6F-A87E-7A174685EA93}" type="presParOf" srcId="{E663DE51-4576-4A40-ABD7-4C5408BC4543}" destId="{182F7184-3BC3-467E-A8B2-9629E49CD153}" srcOrd="18" destOrd="0" presId="urn:microsoft.com/office/officeart/2005/8/layout/process4"/>
    <dgm:cxn modelId="{D7434596-EB08-4AC0-AB41-C835F396F4B1}" type="presParOf" srcId="{182F7184-3BC3-467E-A8B2-9629E49CD153}" destId="{B533447E-E513-4941-830A-4660E0D554ED}" srcOrd="0" destOrd="0" presId="urn:microsoft.com/office/officeart/2005/8/layout/process4"/>
    <dgm:cxn modelId="{CE76C6BC-72C2-43AC-B02D-926BA84F33D9}" type="presParOf" srcId="{E663DE51-4576-4A40-ABD7-4C5408BC4543}" destId="{B9633CF1-B507-4834-BF51-CF407309562E}" srcOrd="19" destOrd="0" presId="urn:microsoft.com/office/officeart/2005/8/layout/process4"/>
    <dgm:cxn modelId="{6C382671-66E4-48A1-9D52-674F2A3F9A3C}" type="presParOf" srcId="{E663DE51-4576-4A40-ABD7-4C5408BC4543}" destId="{2F7D132E-AB3A-4236-B49D-6BD42484A6A8}" srcOrd="20" destOrd="0" presId="urn:microsoft.com/office/officeart/2005/8/layout/process4"/>
    <dgm:cxn modelId="{E165962C-3541-4FDE-894B-A9B0EFDCC398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>
        <a:solidFill>
          <a:srgbClr val="EA0000"/>
        </a:solidFill>
      </dgm:spPr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</dgm:pt>
    <dgm:pt modelId="{D1AFE13B-78C1-4792-B816-9DCDCEE06422}" type="pres">
      <dgm:prSet presAssocID="{D8FC379C-584D-48D3-8280-CEAEF97633D8}" presName="arrowAndChildren" presStyleCnt="0"/>
      <dgm:spPr/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</dgm:pt>
    <dgm:pt modelId="{66D8CC70-3840-4AED-90D3-46097D9B8EE7}" type="pres">
      <dgm:prSet presAssocID="{2B571475-2F8A-451B-B3CB-6C036DFAB3BD}" presName="arrowAndChildren" presStyleCnt="0"/>
      <dgm:spPr/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</dgm:pt>
    <dgm:pt modelId="{2CCE705E-F009-4CC0-B8BD-9A01E07D3AB2}" type="pres">
      <dgm:prSet presAssocID="{BDD4303C-006D-4203-B9A7-E7AF193CE799}" presName="arrowAndChildren" presStyleCnt="0"/>
      <dgm:spPr/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</dgm:pt>
    <dgm:pt modelId="{CD231532-4566-40BA-9841-75AF5350E2D4}" type="pres">
      <dgm:prSet presAssocID="{CAD783B0-D62F-4564-BB6B-4FD3309C1E08}" presName="arrowAndChildren" presStyleCnt="0"/>
      <dgm:spPr/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</dgm:pt>
    <dgm:pt modelId="{02EA2E2C-42D1-4B88-87F3-665F3E2F9B51}" type="pres">
      <dgm:prSet presAssocID="{3BED8F20-F34B-423A-B58F-66830D54EE8F}" presName="arrowAndChildren" presStyleCnt="0"/>
      <dgm:spPr/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</dgm:pt>
    <dgm:pt modelId="{313FC0D7-15E9-44F1-A6B4-A0BB5C7D12EF}" type="pres">
      <dgm:prSet presAssocID="{43613885-32DB-47A4-8E77-25C1FB3390DB}" presName="arrowAndChildren" presStyleCnt="0"/>
      <dgm:spPr/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</dgm:pt>
    <dgm:pt modelId="{7A742963-C2A5-445A-8E0F-F029954EA549}" type="pres">
      <dgm:prSet presAssocID="{97174056-1C4D-403C-8F05-33B3390156B5}" presName="arrowAndChildren" presStyleCnt="0"/>
      <dgm:spPr/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</dgm:pt>
    <dgm:pt modelId="{E448F684-0F10-4BBB-B35E-CB2719BD7FE9}" type="pres">
      <dgm:prSet presAssocID="{691C2482-64C1-44E1-A554-74FFB83DEA3B}" presName="arrowAndChildren" presStyleCnt="0"/>
      <dgm:spPr/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</dgm:pt>
    <dgm:pt modelId="{182F7184-3BC3-467E-A8B2-9629E49CD153}" type="pres">
      <dgm:prSet presAssocID="{E97448CB-7675-4297-A6E1-365ED930DC11}" presName="arrowAndChildren" presStyleCnt="0"/>
      <dgm:spPr/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</dgm:pt>
    <dgm:pt modelId="{2F7D132E-AB3A-4236-B49D-6BD42484A6A8}" type="pres">
      <dgm:prSet presAssocID="{55C0B2D6-7BC4-4B3D-AC1F-F8726F0F6763}" presName="arrowAndChildren" presStyleCnt="0"/>
      <dgm:spPr/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CDFB27EE-5229-4453-8B79-7E56A27067F3}" type="presOf" srcId="{97174056-1C4D-403C-8F05-33B3390156B5}" destId="{A24D1EF8-AF7E-412B-98D7-BCE27CFD7C38}" srcOrd="0" destOrd="0" presId="urn:microsoft.com/office/officeart/2005/8/layout/process4"/>
    <dgm:cxn modelId="{8BE6AD07-AF7C-4D09-AD57-0492142D4225}" type="presOf" srcId="{55C0B2D6-7BC4-4B3D-AC1F-F8726F0F6763}" destId="{F1F5BA99-2945-4B2D-8489-B2083A8BA9B2}" srcOrd="0" destOrd="0" presId="urn:microsoft.com/office/officeart/2005/8/layout/process4"/>
    <dgm:cxn modelId="{AC57077A-617E-477B-901B-E594509ED3C4}" type="presOf" srcId="{58A76077-FCCF-417B-AE89-D0244879FE3B}" destId="{A44A91B2-3D9F-481D-93E5-2A180B2C97D5}" srcOrd="0" destOrd="0" presId="urn:microsoft.com/office/officeart/2005/8/layout/process4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A16EC608-E79C-442E-B405-0395BEF09616}" type="presOf" srcId="{43613885-32DB-47A4-8E77-25C1FB3390DB}" destId="{D9C9996C-C48E-4B1D-A8C9-4493DFC9890A}" srcOrd="0" destOrd="0" presId="urn:microsoft.com/office/officeart/2005/8/layout/process4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C1CC63D6-0788-422B-ABD1-5FA9EEEF83FF}" type="presOf" srcId="{E97448CB-7675-4297-A6E1-365ED930DC11}" destId="{B533447E-E513-4941-830A-4660E0D554ED}" srcOrd="0" destOrd="0" presId="urn:microsoft.com/office/officeart/2005/8/layout/process4"/>
    <dgm:cxn modelId="{5BFF1E91-110D-45E0-9013-2BB773D76442}" type="presOf" srcId="{D8FC379C-584D-48D3-8280-CEAEF97633D8}" destId="{838CF99C-507F-452D-840A-E7C8892091B3}" srcOrd="0" destOrd="0" presId="urn:microsoft.com/office/officeart/2005/8/layout/process4"/>
    <dgm:cxn modelId="{58CB6F7C-D504-4A12-84A5-714EDD04EEAC}" type="presOf" srcId="{365BC127-0900-4C40-8DAF-D812ACE576C3}" destId="{E663DE51-4576-4A40-ABD7-4C5408BC4543}" srcOrd="0" destOrd="0" presId="urn:microsoft.com/office/officeart/2005/8/layout/process4"/>
    <dgm:cxn modelId="{1E8F3FC2-FF1D-4F87-9FD9-F648112C1B6F}" type="presOf" srcId="{CAD783B0-D62F-4564-BB6B-4FD3309C1E08}" destId="{AD8DE4A0-05E8-41EF-AE9F-DB91C615A54D}" srcOrd="0" destOrd="0" presId="urn:microsoft.com/office/officeart/2005/8/layout/process4"/>
    <dgm:cxn modelId="{87FE38B5-6803-422E-A081-1B6222B06C57}" type="presOf" srcId="{2B571475-2F8A-451B-B3CB-6C036DFAB3BD}" destId="{1D7DE8FC-79DC-462B-B3B9-9F55AF1763CB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BB75D9B9-E8AA-44BF-A8E7-371C489B072A}" type="presOf" srcId="{691C2482-64C1-44E1-A554-74FFB83DEA3B}" destId="{D6F4504D-AF17-425D-8A97-D341C2A80A72}" srcOrd="0" destOrd="0" presId="urn:microsoft.com/office/officeart/2005/8/layout/process4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F5B2A245-C6CC-408D-864A-0C1F4C06CA9B}" type="presOf" srcId="{BDD4303C-006D-4203-B9A7-E7AF193CE799}" destId="{DD541D8D-1F4F-4124-BACA-907F8BB475F0}" srcOrd="0" destOrd="0" presId="urn:microsoft.com/office/officeart/2005/8/layout/process4"/>
    <dgm:cxn modelId="{79F5CB73-3BF7-49B2-8131-0DC0A7E55171}" type="presOf" srcId="{3BED8F20-F34B-423A-B58F-66830D54EE8F}" destId="{D3DB0DC5-9548-4E95-8E0D-4A022F0D9DFF}" srcOrd="0" destOrd="0" presId="urn:microsoft.com/office/officeart/2005/8/layout/process4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8458726B-3135-48BF-B949-B3EBE4D57136}" type="presParOf" srcId="{E663DE51-4576-4A40-ABD7-4C5408BC4543}" destId="{A34CA7CC-3FA5-4A9E-9EB2-15B4FE89FA6C}" srcOrd="0" destOrd="0" presId="urn:microsoft.com/office/officeart/2005/8/layout/process4"/>
    <dgm:cxn modelId="{4C0B8E24-1F5F-41E6-AAC3-92117CADC34C}" type="presParOf" srcId="{A34CA7CC-3FA5-4A9E-9EB2-15B4FE89FA6C}" destId="{A44A91B2-3D9F-481D-93E5-2A180B2C97D5}" srcOrd="0" destOrd="0" presId="urn:microsoft.com/office/officeart/2005/8/layout/process4"/>
    <dgm:cxn modelId="{1955793A-595A-4D9B-AE8A-9335BFD834F1}" type="presParOf" srcId="{E663DE51-4576-4A40-ABD7-4C5408BC4543}" destId="{0768F359-028A-4692-A98F-6FE6B6E69B87}" srcOrd="1" destOrd="0" presId="urn:microsoft.com/office/officeart/2005/8/layout/process4"/>
    <dgm:cxn modelId="{91801D80-385D-4F38-BEEE-6AA29A7700AD}" type="presParOf" srcId="{E663DE51-4576-4A40-ABD7-4C5408BC4543}" destId="{D1AFE13B-78C1-4792-B816-9DCDCEE06422}" srcOrd="2" destOrd="0" presId="urn:microsoft.com/office/officeart/2005/8/layout/process4"/>
    <dgm:cxn modelId="{4526E685-A13D-486D-8527-957A5EF621F7}" type="presParOf" srcId="{D1AFE13B-78C1-4792-B816-9DCDCEE06422}" destId="{838CF99C-507F-452D-840A-E7C8892091B3}" srcOrd="0" destOrd="0" presId="urn:microsoft.com/office/officeart/2005/8/layout/process4"/>
    <dgm:cxn modelId="{39D542C6-2D63-4527-B23E-26C7119764E1}" type="presParOf" srcId="{E663DE51-4576-4A40-ABD7-4C5408BC4543}" destId="{E0FF86A0-85AD-4E54-8581-6C67A1B729FA}" srcOrd="3" destOrd="0" presId="urn:microsoft.com/office/officeart/2005/8/layout/process4"/>
    <dgm:cxn modelId="{AA6E0537-8A9D-494A-BC9B-7D81C88F9576}" type="presParOf" srcId="{E663DE51-4576-4A40-ABD7-4C5408BC4543}" destId="{66D8CC70-3840-4AED-90D3-46097D9B8EE7}" srcOrd="4" destOrd="0" presId="urn:microsoft.com/office/officeart/2005/8/layout/process4"/>
    <dgm:cxn modelId="{F77285E2-F365-488E-A9AB-52618ECB9B20}" type="presParOf" srcId="{66D8CC70-3840-4AED-90D3-46097D9B8EE7}" destId="{1D7DE8FC-79DC-462B-B3B9-9F55AF1763CB}" srcOrd="0" destOrd="0" presId="urn:microsoft.com/office/officeart/2005/8/layout/process4"/>
    <dgm:cxn modelId="{92DBA74B-252A-4992-8B10-520020C3D6DF}" type="presParOf" srcId="{E663DE51-4576-4A40-ABD7-4C5408BC4543}" destId="{3576FC75-9838-402E-9B2A-7B04DD455045}" srcOrd="5" destOrd="0" presId="urn:microsoft.com/office/officeart/2005/8/layout/process4"/>
    <dgm:cxn modelId="{3FD14127-413C-4000-8E38-7CA58F1840CF}" type="presParOf" srcId="{E663DE51-4576-4A40-ABD7-4C5408BC4543}" destId="{2CCE705E-F009-4CC0-B8BD-9A01E07D3AB2}" srcOrd="6" destOrd="0" presId="urn:microsoft.com/office/officeart/2005/8/layout/process4"/>
    <dgm:cxn modelId="{CF759B2D-732E-4A00-8A8E-D0978E7174B0}" type="presParOf" srcId="{2CCE705E-F009-4CC0-B8BD-9A01E07D3AB2}" destId="{DD541D8D-1F4F-4124-BACA-907F8BB475F0}" srcOrd="0" destOrd="0" presId="urn:microsoft.com/office/officeart/2005/8/layout/process4"/>
    <dgm:cxn modelId="{27A26E41-2E8F-491C-BBFA-69E064D7BD8E}" type="presParOf" srcId="{E663DE51-4576-4A40-ABD7-4C5408BC4543}" destId="{AD3EB3B1-6901-4BA6-B1F1-1CF69D1FC537}" srcOrd="7" destOrd="0" presId="urn:microsoft.com/office/officeart/2005/8/layout/process4"/>
    <dgm:cxn modelId="{36A62827-43C4-48FA-BEDB-521D8F24E3BE}" type="presParOf" srcId="{E663DE51-4576-4A40-ABD7-4C5408BC4543}" destId="{CD231532-4566-40BA-9841-75AF5350E2D4}" srcOrd="8" destOrd="0" presId="urn:microsoft.com/office/officeart/2005/8/layout/process4"/>
    <dgm:cxn modelId="{506BCA41-B5E9-4DDA-AAF3-6A4C76FA1245}" type="presParOf" srcId="{CD231532-4566-40BA-9841-75AF5350E2D4}" destId="{AD8DE4A0-05E8-41EF-AE9F-DB91C615A54D}" srcOrd="0" destOrd="0" presId="urn:microsoft.com/office/officeart/2005/8/layout/process4"/>
    <dgm:cxn modelId="{D385E71A-ECBC-4CEA-8393-45536C922E3A}" type="presParOf" srcId="{E663DE51-4576-4A40-ABD7-4C5408BC4543}" destId="{37E7EFF4-1912-4263-AFF3-AF3AB7F51A9D}" srcOrd="9" destOrd="0" presId="urn:microsoft.com/office/officeart/2005/8/layout/process4"/>
    <dgm:cxn modelId="{B09A5C3E-A3D8-40B9-B28A-3DB98B5D8F32}" type="presParOf" srcId="{E663DE51-4576-4A40-ABD7-4C5408BC4543}" destId="{02EA2E2C-42D1-4B88-87F3-665F3E2F9B51}" srcOrd="10" destOrd="0" presId="urn:microsoft.com/office/officeart/2005/8/layout/process4"/>
    <dgm:cxn modelId="{EF6F7698-2E90-403F-A8CA-F6C5E9454436}" type="presParOf" srcId="{02EA2E2C-42D1-4B88-87F3-665F3E2F9B51}" destId="{D3DB0DC5-9548-4E95-8E0D-4A022F0D9DFF}" srcOrd="0" destOrd="0" presId="urn:microsoft.com/office/officeart/2005/8/layout/process4"/>
    <dgm:cxn modelId="{EFEB8822-4170-42BF-ABD1-CA946DCDF791}" type="presParOf" srcId="{E663DE51-4576-4A40-ABD7-4C5408BC4543}" destId="{3922F761-02FE-47CA-8FBC-98AD68531BFF}" srcOrd="11" destOrd="0" presId="urn:microsoft.com/office/officeart/2005/8/layout/process4"/>
    <dgm:cxn modelId="{939BDBCE-AD43-4FE7-8252-FBDE6D22979D}" type="presParOf" srcId="{E663DE51-4576-4A40-ABD7-4C5408BC4543}" destId="{313FC0D7-15E9-44F1-A6B4-A0BB5C7D12EF}" srcOrd="12" destOrd="0" presId="urn:microsoft.com/office/officeart/2005/8/layout/process4"/>
    <dgm:cxn modelId="{BF65BA5E-4F25-433E-9417-1DF1103C2FF0}" type="presParOf" srcId="{313FC0D7-15E9-44F1-A6B4-A0BB5C7D12EF}" destId="{D9C9996C-C48E-4B1D-A8C9-4493DFC9890A}" srcOrd="0" destOrd="0" presId="urn:microsoft.com/office/officeart/2005/8/layout/process4"/>
    <dgm:cxn modelId="{AE2CF018-5123-4D12-AD1B-A74B91D42FDA}" type="presParOf" srcId="{E663DE51-4576-4A40-ABD7-4C5408BC4543}" destId="{50AA4AA1-A484-4D29-A0B3-90630280F338}" srcOrd="13" destOrd="0" presId="urn:microsoft.com/office/officeart/2005/8/layout/process4"/>
    <dgm:cxn modelId="{49B89EBB-171E-46BD-AF7C-4C98BE13A26D}" type="presParOf" srcId="{E663DE51-4576-4A40-ABD7-4C5408BC4543}" destId="{7A742963-C2A5-445A-8E0F-F029954EA549}" srcOrd="14" destOrd="0" presId="urn:microsoft.com/office/officeart/2005/8/layout/process4"/>
    <dgm:cxn modelId="{69B39F28-1313-4A34-9F1C-817F69B08FB7}" type="presParOf" srcId="{7A742963-C2A5-445A-8E0F-F029954EA549}" destId="{A24D1EF8-AF7E-412B-98D7-BCE27CFD7C38}" srcOrd="0" destOrd="0" presId="urn:microsoft.com/office/officeart/2005/8/layout/process4"/>
    <dgm:cxn modelId="{39D87798-3A4D-48A4-B3AD-12A6B4C17AED}" type="presParOf" srcId="{E663DE51-4576-4A40-ABD7-4C5408BC4543}" destId="{4FFA3305-71A3-4324-8637-10DB905CF187}" srcOrd="15" destOrd="0" presId="urn:microsoft.com/office/officeart/2005/8/layout/process4"/>
    <dgm:cxn modelId="{6491BA89-D877-4346-9F5E-C061BA5A3AE4}" type="presParOf" srcId="{E663DE51-4576-4A40-ABD7-4C5408BC4543}" destId="{E448F684-0F10-4BBB-B35E-CB2719BD7FE9}" srcOrd="16" destOrd="0" presId="urn:microsoft.com/office/officeart/2005/8/layout/process4"/>
    <dgm:cxn modelId="{8BDF017F-1AA6-49AC-B048-210BDE197204}" type="presParOf" srcId="{E448F684-0F10-4BBB-B35E-CB2719BD7FE9}" destId="{D6F4504D-AF17-425D-8A97-D341C2A80A72}" srcOrd="0" destOrd="0" presId="urn:microsoft.com/office/officeart/2005/8/layout/process4"/>
    <dgm:cxn modelId="{5ECFB1DC-021E-4F01-AA53-529D96308650}" type="presParOf" srcId="{E663DE51-4576-4A40-ABD7-4C5408BC4543}" destId="{ACF3C2C8-992E-4CA1-BF91-FC2F68893B5C}" srcOrd="17" destOrd="0" presId="urn:microsoft.com/office/officeart/2005/8/layout/process4"/>
    <dgm:cxn modelId="{D66B63EE-12A9-418C-B121-B38FD39E894B}" type="presParOf" srcId="{E663DE51-4576-4A40-ABD7-4C5408BC4543}" destId="{182F7184-3BC3-467E-A8B2-9629E49CD153}" srcOrd="18" destOrd="0" presId="urn:microsoft.com/office/officeart/2005/8/layout/process4"/>
    <dgm:cxn modelId="{3BBA2E56-AF3B-44DC-9FB4-197D35BC5226}" type="presParOf" srcId="{182F7184-3BC3-467E-A8B2-9629E49CD153}" destId="{B533447E-E513-4941-830A-4660E0D554ED}" srcOrd="0" destOrd="0" presId="urn:microsoft.com/office/officeart/2005/8/layout/process4"/>
    <dgm:cxn modelId="{61D60FB9-D76C-4D29-914D-C211821F5727}" type="presParOf" srcId="{E663DE51-4576-4A40-ABD7-4C5408BC4543}" destId="{B9633CF1-B507-4834-BF51-CF407309562E}" srcOrd="19" destOrd="0" presId="urn:microsoft.com/office/officeart/2005/8/layout/process4"/>
    <dgm:cxn modelId="{009BF872-CDED-44E6-8B7A-BB6B5F0C1326}" type="presParOf" srcId="{E663DE51-4576-4A40-ABD7-4C5408BC4543}" destId="{2F7D132E-AB3A-4236-B49D-6BD42484A6A8}" srcOrd="20" destOrd="0" presId="urn:microsoft.com/office/officeart/2005/8/layout/process4"/>
    <dgm:cxn modelId="{99784FC3-05E0-428E-8490-F714618742F2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65BC127-0900-4C40-8DAF-D812ACE576C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0B2D6-7BC4-4B3D-AC1F-F8726F0F6763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تشكيل گروه كاري</a:t>
          </a:r>
          <a:endParaRPr lang="en-US" sz="1600" dirty="0">
            <a:cs typeface="B Koodak" pitchFamily="2" charset="-78"/>
          </a:endParaRPr>
        </a:p>
      </dgm:t>
    </dgm:pt>
    <dgm:pt modelId="{C8FA0453-930B-4C40-BAF4-5ABFC889285C}" type="parTrans" cxnId="{23B21A7A-8C5F-48A4-AB6A-C978D39F28DF}">
      <dgm:prSet/>
      <dgm:spPr/>
      <dgm:t>
        <a:bodyPr/>
        <a:lstStyle/>
        <a:p>
          <a:endParaRPr lang="en-US"/>
        </a:p>
      </dgm:t>
    </dgm:pt>
    <dgm:pt modelId="{C26C1539-B197-427E-B8A2-055095F4F42E}" type="sibTrans" cxnId="{23B21A7A-8C5F-48A4-AB6A-C978D39F28DF}">
      <dgm:prSet/>
      <dgm:spPr/>
      <dgm:t>
        <a:bodyPr/>
        <a:lstStyle/>
        <a:p>
          <a:endParaRPr lang="en-US"/>
        </a:p>
      </dgm:t>
    </dgm:pt>
    <dgm:pt modelId="{43613885-32DB-47A4-8E77-25C1FB3390DB}">
      <dgm:prSet phldrT="[Text]"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انجام بازرسي و مصاحبه</a:t>
          </a:r>
          <a:endParaRPr lang="en-US" sz="1600" dirty="0">
            <a:cs typeface="B Koodak" pitchFamily="2" charset="-78"/>
          </a:endParaRPr>
        </a:p>
      </dgm:t>
    </dgm:pt>
    <dgm:pt modelId="{00A3323E-C0BC-41A4-83B2-2EDD4903807C}" type="parTrans" cxnId="{FE9B7C3F-30D4-4A3C-AF32-E5E14F0B3884}">
      <dgm:prSet/>
      <dgm:spPr/>
      <dgm:t>
        <a:bodyPr/>
        <a:lstStyle/>
        <a:p>
          <a:endParaRPr lang="en-US"/>
        </a:p>
      </dgm:t>
    </dgm:pt>
    <dgm:pt modelId="{45414B5D-0EB0-4A0A-9276-BE7BDDBBAEEC}" type="sibTrans" cxnId="{FE9B7C3F-30D4-4A3C-AF32-E5E14F0B3884}">
      <dgm:prSet/>
      <dgm:spPr/>
      <dgm:t>
        <a:bodyPr/>
        <a:lstStyle/>
        <a:p>
          <a:endParaRPr lang="en-US"/>
        </a:p>
      </dgm:t>
    </dgm:pt>
    <dgm:pt modelId="{3BED8F20-F34B-423A-B58F-66830D54EE8F}">
      <dgm:prSet phldrT="[Text]" custT="1"/>
      <dgm:spPr>
        <a:solidFill>
          <a:srgbClr val="EA0000"/>
        </a:solidFill>
      </dgm:spPr>
      <dgm:t>
        <a:bodyPr/>
        <a:lstStyle/>
        <a:p>
          <a:r>
            <a:rPr lang="fa-IR" sz="14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dirty="0">
            <a:cs typeface="B Koodak" pitchFamily="2" charset="-78"/>
          </a:endParaRPr>
        </a:p>
      </dgm:t>
    </dgm:pt>
    <dgm:pt modelId="{25B78A2E-8102-44C5-A976-47D75F1369B3}" type="parTrans" cxnId="{30DD89E4-AFA0-4E9D-8504-6A2DAC9D4F59}">
      <dgm:prSet/>
      <dgm:spPr/>
      <dgm:t>
        <a:bodyPr/>
        <a:lstStyle/>
        <a:p>
          <a:endParaRPr lang="en-US"/>
        </a:p>
      </dgm:t>
    </dgm:pt>
    <dgm:pt modelId="{1747B785-771D-4D6E-9B40-3BEFE1E20B9D}" type="sibTrans" cxnId="{30DD89E4-AFA0-4E9D-8504-6A2DAC9D4F59}">
      <dgm:prSet/>
      <dgm:spPr/>
      <dgm:t>
        <a:bodyPr/>
        <a:lstStyle/>
        <a:p>
          <a:endParaRPr lang="en-US"/>
        </a:p>
      </dgm:t>
    </dgm:pt>
    <dgm:pt modelId="{97174056-1C4D-403C-8F05-33B3390156B5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مخاطره</a:t>
          </a:r>
          <a:endParaRPr lang="en-US" sz="1600" dirty="0">
            <a:cs typeface="B Koodak" pitchFamily="2" charset="-78"/>
          </a:endParaRPr>
        </a:p>
      </dgm:t>
    </dgm:pt>
    <dgm:pt modelId="{5C826C99-72B5-40ED-87CF-98889028D5ED}" type="parTrans" cxnId="{D4E0FCD1-C820-46DA-BD70-FAA1F79048BF}">
      <dgm:prSet/>
      <dgm:spPr/>
      <dgm:t>
        <a:bodyPr/>
        <a:lstStyle/>
        <a:p>
          <a:endParaRPr lang="en-US"/>
        </a:p>
      </dgm:t>
    </dgm:pt>
    <dgm:pt modelId="{0BEC82A9-2A90-48C6-955D-7C3995CDD1FE}" type="sibTrans" cxnId="{D4E0FCD1-C820-46DA-BD70-FAA1F79048BF}">
      <dgm:prSet/>
      <dgm:spPr/>
      <dgm:t>
        <a:bodyPr/>
        <a:lstStyle/>
        <a:p>
          <a:endParaRPr lang="en-US"/>
        </a:p>
      </dgm:t>
    </dgm:pt>
    <dgm:pt modelId="{E97448CB-7675-4297-A6E1-365ED930DC11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تجزيه فرايند به وظايف كوچك تر</a:t>
          </a:r>
          <a:endParaRPr lang="en-US" sz="1600" dirty="0">
            <a:cs typeface="B Koodak" pitchFamily="2" charset="-78"/>
          </a:endParaRPr>
        </a:p>
      </dgm:t>
    </dgm:pt>
    <dgm:pt modelId="{E01E0A36-7824-4915-B965-C9354643A6E1}" type="parTrans" cxnId="{951C53C9-C6A8-4D81-84F3-A382D679E4BA}">
      <dgm:prSet/>
      <dgm:spPr/>
      <dgm:t>
        <a:bodyPr/>
        <a:lstStyle/>
        <a:p>
          <a:endParaRPr lang="en-US"/>
        </a:p>
      </dgm:t>
    </dgm:pt>
    <dgm:pt modelId="{8287416D-D7D9-46C3-B1B9-95C2E43788F6}" type="sibTrans" cxnId="{951C53C9-C6A8-4D81-84F3-A382D679E4BA}">
      <dgm:prSet/>
      <dgm:spPr/>
      <dgm:t>
        <a:bodyPr/>
        <a:lstStyle/>
        <a:p>
          <a:endParaRPr lang="en-US"/>
        </a:p>
      </dgm:t>
    </dgm:pt>
    <dgm:pt modelId="{691C2482-64C1-44E1-A554-74FFB83DEA3B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شناسايي مواد شيميايي</a:t>
          </a:r>
          <a:endParaRPr lang="en-US" sz="1600" dirty="0">
            <a:cs typeface="B Koodak" pitchFamily="2" charset="-78"/>
          </a:endParaRPr>
        </a:p>
      </dgm:t>
    </dgm:pt>
    <dgm:pt modelId="{FE1C8A17-08A6-4FB1-BA53-7A2B10EDDC85}" type="parTrans" cxnId="{1C4E5688-1515-4A9D-A2B2-AACC804C2C0C}">
      <dgm:prSet/>
      <dgm:spPr/>
      <dgm:t>
        <a:bodyPr/>
        <a:lstStyle/>
        <a:p>
          <a:endParaRPr lang="en-US"/>
        </a:p>
      </dgm:t>
    </dgm:pt>
    <dgm:pt modelId="{04FC32AE-3909-480F-88EA-D77A0D542926}" type="sibTrans" cxnId="{1C4E5688-1515-4A9D-A2B2-AACC804C2C0C}">
      <dgm:prSet/>
      <dgm:spPr/>
      <dgm:t>
        <a:bodyPr/>
        <a:lstStyle/>
        <a:p>
          <a:endParaRPr lang="en-US"/>
        </a:p>
      </dgm:t>
    </dgm:pt>
    <dgm:pt modelId="{CAD783B0-D62F-4564-BB6B-4FD3309C1E0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مواجهه</a:t>
          </a:r>
          <a:endParaRPr lang="en-US" sz="1600" dirty="0">
            <a:cs typeface="B Koodak" pitchFamily="2" charset="-78"/>
          </a:endParaRPr>
        </a:p>
      </dgm:t>
    </dgm:pt>
    <dgm:pt modelId="{C6ED7C9E-1AE8-404D-8D24-6B1AB7DD332D}" type="parTrans" cxnId="{72FFADFB-788A-4B9C-9180-95F04B3F87C3}">
      <dgm:prSet/>
      <dgm:spPr/>
      <dgm:t>
        <a:bodyPr/>
        <a:lstStyle/>
        <a:p>
          <a:endParaRPr lang="en-US"/>
        </a:p>
      </dgm:t>
    </dgm:pt>
    <dgm:pt modelId="{7FEDE414-642D-454D-A9BA-9211D85C5D32}" type="sibTrans" cxnId="{72FFADFB-788A-4B9C-9180-95F04B3F87C3}">
      <dgm:prSet/>
      <dgm:spPr/>
      <dgm:t>
        <a:bodyPr/>
        <a:lstStyle/>
        <a:p>
          <a:endParaRPr lang="en-US"/>
        </a:p>
      </dgm:t>
    </dgm:pt>
    <dgm:pt modelId="{58A76077-FCCF-417B-AE89-D0244879FE3B}">
      <dgm:prSet custT="1"/>
      <dgm:spPr/>
      <dgm:t>
        <a:bodyPr/>
        <a:lstStyle/>
        <a:p>
          <a:r>
            <a:rPr lang="fa-IR" sz="1400" dirty="0" smtClean="0">
              <a:cs typeface="B Koodak" pitchFamily="2" charset="-78"/>
            </a:rPr>
            <a:t>بازنگري ارزيابي</a:t>
          </a:r>
          <a:endParaRPr lang="en-US" sz="1400" dirty="0">
            <a:cs typeface="B Koodak" pitchFamily="2" charset="-78"/>
          </a:endParaRPr>
        </a:p>
      </dgm:t>
    </dgm:pt>
    <dgm:pt modelId="{B0E3F7A2-DB0C-4B17-90E0-55C4AD409BD5}" type="parTrans" cxnId="{502AD370-FFB9-4530-82B6-58AEB84D83C0}">
      <dgm:prSet/>
      <dgm:spPr/>
      <dgm:t>
        <a:bodyPr/>
        <a:lstStyle/>
        <a:p>
          <a:endParaRPr lang="en-US"/>
        </a:p>
      </dgm:t>
    </dgm:pt>
    <dgm:pt modelId="{423B6525-9BF6-4A3D-8FFA-6ACBD327B3F1}" type="sibTrans" cxnId="{502AD370-FFB9-4530-82B6-58AEB84D83C0}">
      <dgm:prSet/>
      <dgm:spPr/>
      <dgm:t>
        <a:bodyPr/>
        <a:lstStyle/>
        <a:p>
          <a:endParaRPr lang="en-US"/>
        </a:p>
      </dgm:t>
    </dgm:pt>
    <dgm:pt modelId="{BDD4303C-006D-4203-B9A7-E7AF193CE799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تعيين ضريب ريسك</a:t>
          </a:r>
          <a:endParaRPr lang="en-US" sz="1600" dirty="0">
            <a:cs typeface="B Koodak" pitchFamily="2" charset="-78"/>
          </a:endParaRPr>
        </a:p>
      </dgm:t>
    </dgm:pt>
    <dgm:pt modelId="{8987B435-4D18-4169-A2CC-46D225A45013}" type="parTrans" cxnId="{302B832B-4B3D-4693-BC61-A6B9948954EC}">
      <dgm:prSet/>
      <dgm:spPr/>
      <dgm:t>
        <a:bodyPr/>
        <a:lstStyle/>
        <a:p>
          <a:endParaRPr lang="en-US"/>
        </a:p>
      </dgm:t>
    </dgm:pt>
    <dgm:pt modelId="{F0A6AEB5-81C5-440C-A812-64D217F703BD}" type="sibTrans" cxnId="{302B832B-4B3D-4693-BC61-A6B9948954EC}">
      <dgm:prSet/>
      <dgm:spPr/>
      <dgm:t>
        <a:bodyPr/>
        <a:lstStyle/>
        <a:p>
          <a:endParaRPr lang="en-US"/>
        </a:p>
      </dgm:t>
    </dgm:pt>
    <dgm:pt modelId="{2B571475-2F8A-451B-B3CB-6C036DFAB3BD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اجراي اقدامات اصلاحي</a:t>
          </a:r>
          <a:endParaRPr lang="en-US" sz="1600" dirty="0">
            <a:cs typeface="B Koodak" pitchFamily="2" charset="-78"/>
          </a:endParaRPr>
        </a:p>
      </dgm:t>
    </dgm:pt>
    <dgm:pt modelId="{568D56E1-4CD5-4395-9071-A466F254D427}" type="parTrans" cxnId="{994EE4B4-2611-4DD0-95FF-152DCDC627BC}">
      <dgm:prSet/>
      <dgm:spPr/>
      <dgm:t>
        <a:bodyPr/>
        <a:lstStyle/>
        <a:p>
          <a:endParaRPr lang="en-US"/>
        </a:p>
      </dgm:t>
    </dgm:pt>
    <dgm:pt modelId="{DE4D51EA-83CF-4E81-B842-6898C0B01148}" type="sibTrans" cxnId="{994EE4B4-2611-4DD0-95FF-152DCDC627BC}">
      <dgm:prSet/>
      <dgm:spPr/>
      <dgm:t>
        <a:bodyPr/>
        <a:lstStyle/>
        <a:p>
          <a:endParaRPr lang="en-US"/>
        </a:p>
      </dgm:t>
    </dgm:pt>
    <dgm:pt modelId="{D8FC379C-584D-48D3-8280-CEAEF97633D8}">
      <dgm:prSet custT="1"/>
      <dgm:spPr/>
      <dgm:t>
        <a:bodyPr/>
        <a:lstStyle/>
        <a:p>
          <a:r>
            <a:rPr lang="fa-IR" sz="1600" dirty="0" smtClean="0">
              <a:cs typeface="B Koodak" pitchFamily="2" charset="-78"/>
            </a:rPr>
            <a:t>مستندسازي ارزيابي</a:t>
          </a:r>
          <a:endParaRPr lang="en-US" sz="1600" dirty="0">
            <a:cs typeface="B Koodak" pitchFamily="2" charset="-78"/>
          </a:endParaRPr>
        </a:p>
      </dgm:t>
    </dgm:pt>
    <dgm:pt modelId="{EF576DD1-E7BC-4377-ACA8-4D874FD7E9AE}" type="parTrans" cxnId="{AE545CEE-DD2D-4941-B7F6-91A94A059FF5}">
      <dgm:prSet/>
      <dgm:spPr/>
      <dgm:t>
        <a:bodyPr/>
        <a:lstStyle/>
        <a:p>
          <a:endParaRPr lang="en-US"/>
        </a:p>
      </dgm:t>
    </dgm:pt>
    <dgm:pt modelId="{402D1DF9-1B1B-4393-9C53-5B0FE0061E63}" type="sibTrans" cxnId="{AE545CEE-DD2D-4941-B7F6-91A94A059FF5}">
      <dgm:prSet/>
      <dgm:spPr/>
      <dgm:t>
        <a:bodyPr/>
        <a:lstStyle/>
        <a:p>
          <a:endParaRPr lang="en-US"/>
        </a:p>
      </dgm:t>
    </dgm:pt>
    <dgm:pt modelId="{E663DE51-4576-4A40-ABD7-4C5408BC4543}" type="pres">
      <dgm:prSet presAssocID="{365BC127-0900-4C40-8DAF-D812ACE57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CA7CC-3FA5-4A9E-9EB2-15B4FE89FA6C}" type="pres">
      <dgm:prSet presAssocID="{58A76077-FCCF-417B-AE89-D0244879FE3B}" presName="boxAndChildren" presStyleCnt="0"/>
      <dgm:spPr/>
    </dgm:pt>
    <dgm:pt modelId="{A44A91B2-3D9F-481D-93E5-2A180B2C97D5}" type="pres">
      <dgm:prSet presAssocID="{58A76077-FCCF-417B-AE89-D0244879FE3B}" presName="parentTextBox" presStyleLbl="node1" presStyleIdx="0" presStyleCnt="11" custScaleY="98040"/>
      <dgm:spPr/>
      <dgm:t>
        <a:bodyPr/>
        <a:lstStyle/>
        <a:p>
          <a:endParaRPr lang="en-US"/>
        </a:p>
      </dgm:t>
    </dgm:pt>
    <dgm:pt modelId="{0768F359-028A-4692-A98F-6FE6B6E69B87}" type="pres">
      <dgm:prSet presAssocID="{402D1DF9-1B1B-4393-9C53-5B0FE0061E63}" presName="sp" presStyleCnt="0"/>
      <dgm:spPr/>
    </dgm:pt>
    <dgm:pt modelId="{D1AFE13B-78C1-4792-B816-9DCDCEE06422}" type="pres">
      <dgm:prSet presAssocID="{D8FC379C-584D-48D3-8280-CEAEF97633D8}" presName="arrowAndChildren" presStyleCnt="0"/>
      <dgm:spPr/>
    </dgm:pt>
    <dgm:pt modelId="{838CF99C-507F-452D-840A-E7C8892091B3}" type="pres">
      <dgm:prSet presAssocID="{D8FC379C-584D-48D3-8280-CEAEF97633D8}" presName="parentTextArrow" presStyleLbl="node1" presStyleIdx="1" presStyleCnt="11"/>
      <dgm:spPr/>
      <dgm:t>
        <a:bodyPr/>
        <a:lstStyle/>
        <a:p>
          <a:endParaRPr lang="en-US"/>
        </a:p>
      </dgm:t>
    </dgm:pt>
    <dgm:pt modelId="{E0FF86A0-85AD-4E54-8581-6C67A1B729FA}" type="pres">
      <dgm:prSet presAssocID="{DE4D51EA-83CF-4E81-B842-6898C0B01148}" presName="sp" presStyleCnt="0"/>
      <dgm:spPr/>
    </dgm:pt>
    <dgm:pt modelId="{66D8CC70-3840-4AED-90D3-46097D9B8EE7}" type="pres">
      <dgm:prSet presAssocID="{2B571475-2F8A-451B-B3CB-6C036DFAB3BD}" presName="arrowAndChildren" presStyleCnt="0"/>
      <dgm:spPr/>
    </dgm:pt>
    <dgm:pt modelId="{1D7DE8FC-79DC-462B-B3B9-9F55AF1763CB}" type="pres">
      <dgm:prSet presAssocID="{2B571475-2F8A-451B-B3CB-6C036DFAB3BD}" presName="parentTextArrow" presStyleLbl="node1" presStyleIdx="2" presStyleCnt="11"/>
      <dgm:spPr/>
      <dgm:t>
        <a:bodyPr/>
        <a:lstStyle/>
        <a:p>
          <a:endParaRPr lang="en-US"/>
        </a:p>
      </dgm:t>
    </dgm:pt>
    <dgm:pt modelId="{3576FC75-9838-402E-9B2A-7B04DD455045}" type="pres">
      <dgm:prSet presAssocID="{F0A6AEB5-81C5-440C-A812-64D217F703BD}" presName="sp" presStyleCnt="0"/>
      <dgm:spPr/>
    </dgm:pt>
    <dgm:pt modelId="{2CCE705E-F009-4CC0-B8BD-9A01E07D3AB2}" type="pres">
      <dgm:prSet presAssocID="{BDD4303C-006D-4203-B9A7-E7AF193CE799}" presName="arrowAndChildren" presStyleCnt="0"/>
      <dgm:spPr/>
    </dgm:pt>
    <dgm:pt modelId="{DD541D8D-1F4F-4124-BACA-907F8BB475F0}" type="pres">
      <dgm:prSet presAssocID="{BDD4303C-006D-4203-B9A7-E7AF193CE799}" presName="parentTextArrow" presStyleLbl="node1" presStyleIdx="3" presStyleCnt="11"/>
      <dgm:spPr/>
      <dgm:t>
        <a:bodyPr/>
        <a:lstStyle/>
        <a:p>
          <a:endParaRPr lang="en-US"/>
        </a:p>
      </dgm:t>
    </dgm:pt>
    <dgm:pt modelId="{AD3EB3B1-6901-4BA6-B1F1-1CF69D1FC537}" type="pres">
      <dgm:prSet presAssocID="{7FEDE414-642D-454D-A9BA-9211D85C5D32}" presName="sp" presStyleCnt="0"/>
      <dgm:spPr/>
    </dgm:pt>
    <dgm:pt modelId="{CD231532-4566-40BA-9841-75AF5350E2D4}" type="pres">
      <dgm:prSet presAssocID="{CAD783B0-D62F-4564-BB6B-4FD3309C1E08}" presName="arrowAndChildren" presStyleCnt="0"/>
      <dgm:spPr/>
    </dgm:pt>
    <dgm:pt modelId="{AD8DE4A0-05E8-41EF-AE9F-DB91C615A54D}" type="pres">
      <dgm:prSet presAssocID="{CAD783B0-D62F-4564-BB6B-4FD3309C1E08}" presName="parentTextArrow" presStyleLbl="node1" presStyleIdx="4" presStyleCnt="11"/>
      <dgm:spPr/>
      <dgm:t>
        <a:bodyPr/>
        <a:lstStyle/>
        <a:p>
          <a:endParaRPr lang="en-US"/>
        </a:p>
      </dgm:t>
    </dgm:pt>
    <dgm:pt modelId="{37E7EFF4-1912-4263-AFF3-AF3AB7F51A9D}" type="pres">
      <dgm:prSet presAssocID="{1747B785-771D-4D6E-9B40-3BEFE1E20B9D}" presName="sp" presStyleCnt="0"/>
      <dgm:spPr/>
    </dgm:pt>
    <dgm:pt modelId="{02EA2E2C-42D1-4B88-87F3-665F3E2F9B51}" type="pres">
      <dgm:prSet presAssocID="{3BED8F20-F34B-423A-B58F-66830D54EE8F}" presName="arrowAndChildren" presStyleCnt="0"/>
      <dgm:spPr/>
    </dgm:pt>
    <dgm:pt modelId="{D3DB0DC5-9548-4E95-8E0D-4A022F0D9DFF}" type="pres">
      <dgm:prSet presAssocID="{3BED8F20-F34B-423A-B58F-66830D54EE8F}" presName="parentTextArrow" presStyleLbl="node1" presStyleIdx="5" presStyleCnt="11" custScaleY="128837"/>
      <dgm:spPr/>
      <dgm:t>
        <a:bodyPr/>
        <a:lstStyle/>
        <a:p>
          <a:endParaRPr lang="en-US"/>
        </a:p>
      </dgm:t>
    </dgm:pt>
    <dgm:pt modelId="{3922F761-02FE-47CA-8FBC-98AD68531BFF}" type="pres">
      <dgm:prSet presAssocID="{45414B5D-0EB0-4A0A-9276-BE7BDDBBAEEC}" presName="sp" presStyleCnt="0"/>
      <dgm:spPr/>
    </dgm:pt>
    <dgm:pt modelId="{313FC0D7-15E9-44F1-A6B4-A0BB5C7D12EF}" type="pres">
      <dgm:prSet presAssocID="{43613885-32DB-47A4-8E77-25C1FB3390DB}" presName="arrowAndChildren" presStyleCnt="0"/>
      <dgm:spPr/>
    </dgm:pt>
    <dgm:pt modelId="{D9C9996C-C48E-4B1D-A8C9-4493DFC9890A}" type="pres">
      <dgm:prSet presAssocID="{43613885-32DB-47A4-8E77-25C1FB3390DB}" presName="parentTextArrow" presStyleLbl="node1" presStyleIdx="6" presStyleCnt="11"/>
      <dgm:spPr/>
      <dgm:t>
        <a:bodyPr/>
        <a:lstStyle/>
        <a:p>
          <a:endParaRPr lang="en-US"/>
        </a:p>
      </dgm:t>
    </dgm:pt>
    <dgm:pt modelId="{50AA4AA1-A484-4D29-A0B3-90630280F338}" type="pres">
      <dgm:prSet presAssocID="{0BEC82A9-2A90-48C6-955D-7C3995CDD1FE}" presName="sp" presStyleCnt="0"/>
      <dgm:spPr/>
    </dgm:pt>
    <dgm:pt modelId="{7A742963-C2A5-445A-8E0F-F029954EA549}" type="pres">
      <dgm:prSet presAssocID="{97174056-1C4D-403C-8F05-33B3390156B5}" presName="arrowAndChildren" presStyleCnt="0"/>
      <dgm:spPr/>
    </dgm:pt>
    <dgm:pt modelId="{A24D1EF8-AF7E-412B-98D7-BCE27CFD7C38}" type="pres">
      <dgm:prSet presAssocID="{97174056-1C4D-403C-8F05-33B3390156B5}" presName="parentTextArrow" presStyleLbl="node1" presStyleIdx="7" presStyleCnt="11"/>
      <dgm:spPr/>
      <dgm:t>
        <a:bodyPr/>
        <a:lstStyle/>
        <a:p>
          <a:endParaRPr lang="en-US"/>
        </a:p>
      </dgm:t>
    </dgm:pt>
    <dgm:pt modelId="{4FFA3305-71A3-4324-8637-10DB905CF187}" type="pres">
      <dgm:prSet presAssocID="{04FC32AE-3909-480F-88EA-D77A0D542926}" presName="sp" presStyleCnt="0"/>
      <dgm:spPr/>
    </dgm:pt>
    <dgm:pt modelId="{E448F684-0F10-4BBB-B35E-CB2719BD7FE9}" type="pres">
      <dgm:prSet presAssocID="{691C2482-64C1-44E1-A554-74FFB83DEA3B}" presName="arrowAndChildren" presStyleCnt="0"/>
      <dgm:spPr/>
    </dgm:pt>
    <dgm:pt modelId="{D6F4504D-AF17-425D-8A97-D341C2A80A72}" type="pres">
      <dgm:prSet presAssocID="{691C2482-64C1-44E1-A554-74FFB83DEA3B}" presName="parentTextArrow" presStyleLbl="node1" presStyleIdx="8" presStyleCnt="11"/>
      <dgm:spPr/>
      <dgm:t>
        <a:bodyPr/>
        <a:lstStyle/>
        <a:p>
          <a:endParaRPr lang="en-US"/>
        </a:p>
      </dgm:t>
    </dgm:pt>
    <dgm:pt modelId="{ACF3C2C8-992E-4CA1-BF91-FC2F68893B5C}" type="pres">
      <dgm:prSet presAssocID="{8287416D-D7D9-46C3-B1B9-95C2E43788F6}" presName="sp" presStyleCnt="0"/>
      <dgm:spPr/>
    </dgm:pt>
    <dgm:pt modelId="{182F7184-3BC3-467E-A8B2-9629E49CD153}" type="pres">
      <dgm:prSet presAssocID="{E97448CB-7675-4297-A6E1-365ED930DC11}" presName="arrowAndChildren" presStyleCnt="0"/>
      <dgm:spPr/>
    </dgm:pt>
    <dgm:pt modelId="{B533447E-E513-4941-830A-4660E0D554ED}" type="pres">
      <dgm:prSet presAssocID="{E97448CB-7675-4297-A6E1-365ED930DC11}" presName="parentTextArrow" presStyleLbl="node1" presStyleIdx="9" presStyleCnt="11" custScaleY="96044"/>
      <dgm:spPr/>
      <dgm:t>
        <a:bodyPr/>
        <a:lstStyle/>
        <a:p>
          <a:endParaRPr lang="en-US"/>
        </a:p>
      </dgm:t>
    </dgm:pt>
    <dgm:pt modelId="{B9633CF1-B507-4834-BF51-CF407309562E}" type="pres">
      <dgm:prSet presAssocID="{C26C1539-B197-427E-B8A2-055095F4F42E}" presName="sp" presStyleCnt="0"/>
      <dgm:spPr/>
    </dgm:pt>
    <dgm:pt modelId="{2F7D132E-AB3A-4236-B49D-6BD42484A6A8}" type="pres">
      <dgm:prSet presAssocID="{55C0B2D6-7BC4-4B3D-AC1F-F8726F0F6763}" presName="arrowAndChildren" presStyleCnt="0"/>
      <dgm:spPr/>
    </dgm:pt>
    <dgm:pt modelId="{F1F5BA99-2945-4B2D-8489-B2083A8BA9B2}" type="pres">
      <dgm:prSet presAssocID="{55C0B2D6-7BC4-4B3D-AC1F-F8726F0F6763}" presName="parentTextArrow" presStyleLbl="node1" presStyleIdx="10" presStyleCnt="11" custScaleY="99787"/>
      <dgm:spPr/>
      <dgm:t>
        <a:bodyPr/>
        <a:lstStyle/>
        <a:p>
          <a:endParaRPr lang="en-US"/>
        </a:p>
      </dgm:t>
    </dgm:pt>
  </dgm:ptLst>
  <dgm:cxnLst>
    <dgm:cxn modelId="{951C53C9-C6A8-4D81-84F3-A382D679E4BA}" srcId="{365BC127-0900-4C40-8DAF-D812ACE576C3}" destId="{E97448CB-7675-4297-A6E1-365ED930DC11}" srcOrd="1" destOrd="0" parTransId="{E01E0A36-7824-4915-B965-C9354643A6E1}" sibTransId="{8287416D-D7D9-46C3-B1B9-95C2E43788F6}"/>
    <dgm:cxn modelId="{3A62C2D5-3AA2-4A65-AE53-6C603BF287E9}" type="presOf" srcId="{3BED8F20-F34B-423A-B58F-66830D54EE8F}" destId="{D3DB0DC5-9548-4E95-8E0D-4A022F0D9DFF}" srcOrd="0" destOrd="0" presId="urn:microsoft.com/office/officeart/2005/8/layout/process4"/>
    <dgm:cxn modelId="{FE9B7C3F-30D4-4A3C-AF32-E5E14F0B3884}" srcId="{365BC127-0900-4C40-8DAF-D812ACE576C3}" destId="{43613885-32DB-47A4-8E77-25C1FB3390DB}" srcOrd="4" destOrd="0" parTransId="{00A3323E-C0BC-41A4-83B2-2EDD4903807C}" sibTransId="{45414B5D-0EB0-4A0A-9276-BE7BDDBBAEEC}"/>
    <dgm:cxn modelId="{2F49EB5B-74D3-48D6-AB40-FAD0470430BB}" type="presOf" srcId="{E97448CB-7675-4297-A6E1-365ED930DC11}" destId="{B533447E-E513-4941-830A-4660E0D554ED}" srcOrd="0" destOrd="0" presId="urn:microsoft.com/office/officeart/2005/8/layout/process4"/>
    <dgm:cxn modelId="{9F903B1F-E1C6-4B82-880C-A9704FFE2FDC}" type="presOf" srcId="{58A76077-FCCF-417B-AE89-D0244879FE3B}" destId="{A44A91B2-3D9F-481D-93E5-2A180B2C97D5}" srcOrd="0" destOrd="0" presId="urn:microsoft.com/office/officeart/2005/8/layout/process4"/>
    <dgm:cxn modelId="{1C4E5688-1515-4A9D-A2B2-AACC804C2C0C}" srcId="{365BC127-0900-4C40-8DAF-D812ACE576C3}" destId="{691C2482-64C1-44E1-A554-74FFB83DEA3B}" srcOrd="2" destOrd="0" parTransId="{FE1C8A17-08A6-4FB1-BA53-7A2B10EDDC85}" sibTransId="{04FC32AE-3909-480F-88EA-D77A0D542926}"/>
    <dgm:cxn modelId="{853475F6-427C-4110-B4ED-D7BDA0BF0B05}" type="presOf" srcId="{97174056-1C4D-403C-8F05-33B3390156B5}" destId="{A24D1EF8-AF7E-412B-98D7-BCE27CFD7C38}" srcOrd="0" destOrd="0" presId="urn:microsoft.com/office/officeart/2005/8/layout/process4"/>
    <dgm:cxn modelId="{72FFADFB-788A-4B9C-9180-95F04B3F87C3}" srcId="{365BC127-0900-4C40-8DAF-D812ACE576C3}" destId="{CAD783B0-D62F-4564-BB6B-4FD3309C1E08}" srcOrd="6" destOrd="0" parTransId="{C6ED7C9E-1AE8-404D-8D24-6B1AB7DD332D}" sibTransId="{7FEDE414-642D-454D-A9BA-9211D85C5D32}"/>
    <dgm:cxn modelId="{D4E0FCD1-C820-46DA-BD70-FAA1F79048BF}" srcId="{365BC127-0900-4C40-8DAF-D812ACE576C3}" destId="{97174056-1C4D-403C-8F05-33B3390156B5}" srcOrd="3" destOrd="0" parTransId="{5C826C99-72B5-40ED-87CF-98889028D5ED}" sibTransId="{0BEC82A9-2A90-48C6-955D-7C3995CDD1FE}"/>
    <dgm:cxn modelId="{4378BA80-B351-4160-9247-C323E474752B}" type="presOf" srcId="{BDD4303C-006D-4203-B9A7-E7AF193CE799}" destId="{DD541D8D-1F4F-4124-BACA-907F8BB475F0}" srcOrd="0" destOrd="0" presId="urn:microsoft.com/office/officeart/2005/8/layout/process4"/>
    <dgm:cxn modelId="{9C35E58F-B77B-4230-8F54-680F24891EA1}" type="presOf" srcId="{691C2482-64C1-44E1-A554-74FFB83DEA3B}" destId="{D6F4504D-AF17-425D-8A97-D341C2A80A72}" srcOrd="0" destOrd="0" presId="urn:microsoft.com/office/officeart/2005/8/layout/process4"/>
    <dgm:cxn modelId="{2DB545A0-B366-41F6-A0F6-672E538449FF}" type="presOf" srcId="{365BC127-0900-4C40-8DAF-D812ACE576C3}" destId="{E663DE51-4576-4A40-ABD7-4C5408BC4543}" srcOrd="0" destOrd="0" presId="urn:microsoft.com/office/officeart/2005/8/layout/process4"/>
    <dgm:cxn modelId="{502AD370-FFB9-4530-82B6-58AEB84D83C0}" srcId="{365BC127-0900-4C40-8DAF-D812ACE576C3}" destId="{58A76077-FCCF-417B-AE89-D0244879FE3B}" srcOrd="10" destOrd="0" parTransId="{B0E3F7A2-DB0C-4B17-90E0-55C4AD409BD5}" sibTransId="{423B6525-9BF6-4A3D-8FFA-6ACBD327B3F1}"/>
    <dgm:cxn modelId="{B1872D00-79D7-4B4D-9C74-FBCB6DCE7518}" type="presOf" srcId="{CAD783B0-D62F-4564-BB6B-4FD3309C1E08}" destId="{AD8DE4A0-05E8-41EF-AE9F-DB91C615A54D}" srcOrd="0" destOrd="0" presId="urn:microsoft.com/office/officeart/2005/8/layout/process4"/>
    <dgm:cxn modelId="{23B21A7A-8C5F-48A4-AB6A-C978D39F28DF}" srcId="{365BC127-0900-4C40-8DAF-D812ACE576C3}" destId="{55C0B2D6-7BC4-4B3D-AC1F-F8726F0F6763}" srcOrd="0" destOrd="0" parTransId="{C8FA0453-930B-4C40-BAF4-5ABFC889285C}" sibTransId="{C26C1539-B197-427E-B8A2-055095F4F42E}"/>
    <dgm:cxn modelId="{30DD89E4-AFA0-4E9D-8504-6A2DAC9D4F59}" srcId="{365BC127-0900-4C40-8DAF-D812ACE576C3}" destId="{3BED8F20-F34B-423A-B58F-66830D54EE8F}" srcOrd="5" destOrd="0" parTransId="{25B78A2E-8102-44C5-A976-47D75F1369B3}" sibTransId="{1747B785-771D-4D6E-9B40-3BEFE1E20B9D}"/>
    <dgm:cxn modelId="{AE545CEE-DD2D-4941-B7F6-91A94A059FF5}" srcId="{365BC127-0900-4C40-8DAF-D812ACE576C3}" destId="{D8FC379C-584D-48D3-8280-CEAEF97633D8}" srcOrd="9" destOrd="0" parTransId="{EF576DD1-E7BC-4377-ACA8-4D874FD7E9AE}" sibTransId="{402D1DF9-1B1B-4393-9C53-5B0FE0061E63}"/>
    <dgm:cxn modelId="{6493A58A-D0D6-4998-B86B-78E5873A8A6C}" type="presOf" srcId="{D8FC379C-584D-48D3-8280-CEAEF97633D8}" destId="{838CF99C-507F-452D-840A-E7C8892091B3}" srcOrd="0" destOrd="0" presId="urn:microsoft.com/office/officeart/2005/8/layout/process4"/>
    <dgm:cxn modelId="{7D7B3AF2-F6C8-4F1C-8DE8-BCC0F79E262B}" type="presOf" srcId="{2B571475-2F8A-451B-B3CB-6C036DFAB3BD}" destId="{1D7DE8FC-79DC-462B-B3B9-9F55AF1763CB}" srcOrd="0" destOrd="0" presId="urn:microsoft.com/office/officeart/2005/8/layout/process4"/>
    <dgm:cxn modelId="{E24A0124-0A78-4967-BBFB-A967BBB7BC0F}" type="presOf" srcId="{43613885-32DB-47A4-8E77-25C1FB3390DB}" destId="{D9C9996C-C48E-4B1D-A8C9-4493DFC9890A}" srcOrd="0" destOrd="0" presId="urn:microsoft.com/office/officeart/2005/8/layout/process4"/>
    <dgm:cxn modelId="{994EE4B4-2611-4DD0-95FF-152DCDC627BC}" srcId="{365BC127-0900-4C40-8DAF-D812ACE576C3}" destId="{2B571475-2F8A-451B-B3CB-6C036DFAB3BD}" srcOrd="8" destOrd="0" parTransId="{568D56E1-4CD5-4395-9071-A466F254D427}" sibTransId="{DE4D51EA-83CF-4E81-B842-6898C0B01148}"/>
    <dgm:cxn modelId="{0720B323-F122-4C48-B498-5FECB6A8D331}" type="presOf" srcId="{55C0B2D6-7BC4-4B3D-AC1F-F8726F0F6763}" destId="{F1F5BA99-2945-4B2D-8489-B2083A8BA9B2}" srcOrd="0" destOrd="0" presId="urn:microsoft.com/office/officeart/2005/8/layout/process4"/>
    <dgm:cxn modelId="{302B832B-4B3D-4693-BC61-A6B9948954EC}" srcId="{365BC127-0900-4C40-8DAF-D812ACE576C3}" destId="{BDD4303C-006D-4203-B9A7-E7AF193CE799}" srcOrd="7" destOrd="0" parTransId="{8987B435-4D18-4169-A2CC-46D225A45013}" sibTransId="{F0A6AEB5-81C5-440C-A812-64D217F703BD}"/>
    <dgm:cxn modelId="{01104505-DF7B-4EEF-8511-303C0B576276}" type="presParOf" srcId="{E663DE51-4576-4A40-ABD7-4C5408BC4543}" destId="{A34CA7CC-3FA5-4A9E-9EB2-15B4FE89FA6C}" srcOrd="0" destOrd="0" presId="urn:microsoft.com/office/officeart/2005/8/layout/process4"/>
    <dgm:cxn modelId="{EEA186F6-4FAE-4224-A60F-FC565078F1D8}" type="presParOf" srcId="{A34CA7CC-3FA5-4A9E-9EB2-15B4FE89FA6C}" destId="{A44A91B2-3D9F-481D-93E5-2A180B2C97D5}" srcOrd="0" destOrd="0" presId="urn:microsoft.com/office/officeart/2005/8/layout/process4"/>
    <dgm:cxn modelId="{7EDD7C14-EF56-42F8-A683-9F87B32BA9A1}" type="presParOf" srcId="{E663DE51-4576-4A40-ABD7-4C5408BC4543}" destId="{0768F359-028A-4692-A98F-6FE6B6E69B87}" srcOrd="1" destOrd="0" presId="urn:microsoft.com/office/officeart/2005/8/layout/process4"/>
    <dgm:cxn modelId="{CDA55DD5-3796-4E09-9C47-0E9BF3C00D45}" type="presParOf" srcId="{E663DE51-4576-4A40-ABD7-4C5408BC4543}" destId="{D1AFE13B-78C1-4792-B816-9DCDCEE06422}" srcOrd="2" destOrd="0" presId="urn:microsoft.com/office/officeart/2005/8/layout/process4"/>
    <dgm:cxn modelId="{8F1C53CE-266C-43A9-B8C9-CD34C49D8500}" type="presParOf" srcId="{D1AFE13B-78C1-4792-B816-9DCDCEE06422}" destId="{838CF99C-507F-452D-840A-E7C8892091B3}" srcOrd="0" destOrd="0" presId="urn:microsoft.com/office/officeart/2005/8/layout/process4"/>
    <dgm:cxn modelId="{01F6B407-C874-4F36-8D1F-3F0D7D7DCC04}" type="presParOf" srcId="{E663DE51-4576-4A40-ABD7-4C5408BC4543}" destId="{E0FF86A0-85AD-4E54-8581-6C67A1B729FA}" srcOrd="3" destOrd="0" presId="urn:microsoft.com/office/officeart/2005/8/layout/process4"/>
    <dgm:cxn modelId="{9B046C31-3C7D-42BC-9B04-AFC350D6DDF3}" type="presParOf" srcId="{E663DE51-4576-4A40-ABD7-4C5408BC4543}" destId="{66D8CC70-3840-4AED-90D3-46097D9B8EE7}" srcOrd="4" destOrd="0" presId="urn:microsoft.com/office/officeart/2005/8/layout/process4"/>
    <dgm:cxn modelId="{A8ED8709-0764-4366-98DF-EA3917A93BBF}" type="presParOf" srcId="{66D8CC70-3840-4AED-90D3-46097D9B8EE7}" destId="{1D7DE8FC-79DC-462B-B3B9-9F55AF1763CB}" srcOrd="0" destOrd="0" presId="urn:microsoft.com/office/officeart/2005/8/layout/process4"/>
    <dgm:cxn modelId="{41660393-8A58-4E90-BF6A-FEB41155E3EC}" type="presParOf" srcId="{E663DE51-4576-4A40-ABD7-4C5408BC4543}" destId="{3576FC75-9838-402E-9B2A-7B04DD455045}" srcOrd="5" destOrd="0" presId="urn:microsoft.com/office/officeart/2005/8/layout/process4"/>
    <dgm:cxn modelId="{243B1913-8526-4561-AB47-D90DC64D0824}" type="presParOf" srcId="{E663DE51-4576-4A40-ABD7-4C5408BC4543}" destId="{2CCE705E-F009-4CC0-B8BD-9A01E07D3AB2}" srcOrd="6" destOrd="0" presId="urn:microsoft.com/office/officeart/2005/8/layout/process4"/>
    <dgm:cxn modelId="{CB5163F0-8FAB-40F5-8CB0-9EF4E59FBFA3}" type="presParOf" srcId="{2CCE705E-F009-4CC0-B8BD-9A01E07D3AB2}" destId="{DD541D8D-1F4F-4124-BACA-907F8BB475F0}" srcOrd="0" destOrd="0" presId="urn:microsoft.com/office/officeart/2005/8/layout/process4"/>
    <dgm:cxn modelId="{26F27291-6D28-480C-ACBA-ADE6214D0185}" type="presParOf" srcId="{E663DE51-4576-4A40-ABD7-4C5408BC4543}" destId="{AD3EB3B1-6901-4BA6-B1F1-1CF69D1FC537}" srcOrd="7" destOrd="0" presId="urn:microsoft.com/office/officeart/2005/8/layout/process4"/>
    <dgm:cxn modelId="{E7C4C607-D76D-4706-AA5A-65561B0A25E4}" type="presParOf" srcId="{E663DE51-4576-4A40-ABD7-4C5408BC4543}" destId="{CD231532-4566-40BA-9841-75AF5350E2D4}" srcOrd="8" destOrd="0" presId="urn:microsoft.com/office/officeart/2005/8/layout/process4"/>
    <dgm:cxn modelId="{50E4F239-D70E-4504-A6AE-FF9BC4DB15EB}" type="presParOf" srcId="{CD231532-4566-40BA-9841-75AF5350E2D4}" destId="{AD8DE4A0-05E8-41EF-AE9F-DB91C615A54D}" srcOrd="0" destOrd="0" presId="urn:microsoft.com/office/officeart/2005/8/layout/process4"/>
    <dgm:cxn modelId="{B199676B-4679-432F-A8E9-B8602602FF82}" type="presParOf" srcId="{E663DE51-4576-4A40-ABD7-4C5408BC4543}" destId="{37E7EFF4-1912-4263-AFF3-AF3AB7F51A9D}" srcOrd="9" destOrd="0" presId="urn:microsoft.com/office/officeart/2005/8/layout/process4"/>
    <dgm:cxn modelId="{FBB5471F-2915-42BA-965C-0191CAA0DD67}" type="presParOf" srcId="{E663DE51-4576-4A40-ABD7-4C5408BC4543}" destId="{02EA2E2C-42D1-4B88-87F3-665F3E2F9B51}" srcOrd="10" destOrd="0" presId="urn:microsoft.com/office/officeart/2005/8/layout/process4"/>
    <dgm:cxn modelId="{E2BCD74D-C6D9-400A-B295-32D9BCA51CE5}" type="presParOf" srcId="{02EA2E2C-42D1-4B88-87F3-665F3E2F9B51}" destId="{D3DB0DC5-9548-4E95-8E0D-4A022F0D9DFF}" srcOrd="0" destOrd="0" presId="urn:microsoft.com/office/officeart/2005/8/layout/process4"/>
    <dgm:cxn modelId="{BF85E6E5-92D2-44A7-BB9F-0E276D89D5C8}" type="presParOf" srcId="{E663DE51-4576-4A40-ABD7-4C5408BC4543}" destId="{3922F761-02FE-47CA-8FBC-98AD68531BFF}" srcOrd="11" destOrd="0" presId="urn:microsoft.com/office/officeart/2005/8/layout/process4"/>
    <dgm:cxn modelId="{E260DE7A-F492-418C-8573-3B7D039D92DA}" type="presParOf" srcId="{E663DE51-4576-4A40-ABD7-4C5408BC4543}" destId="{313FC0D7-15E9-44F1-A6B4-A0BB5C7D12EF}" srcOrd="12" destOrd="0" presId="urn:microsoft.com/office/officeart/2005/8/layout/process4"/>
    <dgm:cxn modelId="{3F6FE1E6-8F82-4E26-8E8B-3F349C9E43BC}" type="presParOf" srcId="{313FC0D7-15E9-44F1-A6B4-A0BB5C7D12EF}" destId="{D9C9996C-C48E-4B1D-A8C9-4493DFC9890A}" srcOrd="0" destOrd="0" presId="urn:microsoft.com/office/officeart/2005/8/layout/process4"/>
    <dgm:cxn modelId="{226D0007-B09A-46A7-8B0A-4CDAFA61CBD3}" type="presParOf" srcId="{E663DE51-4576-4A40-ABD7-4C5408BC4543}" destId="{50AA4AA1-A484-4D29-A0B3-90630280F338}" srcOrd="13" destOrd="0" presId="urn:microsoft.com/office/officeart/2005/8/layout/process4"/>
    <dgm:cxn modelId="{C301606A-14FB-4452-9476-BD8339A772A6}" type="presParOf" srcId="{E663DE51-4576-4A40-ABD7-4C5408BC4543}" destId="{7A742963-C2A5-445A-8E0F-F029954EA549}" srcOrd="14" destOrd="0" presId="urn:microsoft.com/office/officeart/2005/8/layout/process4"/>
    <dgm:cxn modelId="{E50D8020-0956-4A02-BE79-99715AE7CDFC}" type="presParOf" srcId="{7A742963-C2A5-445A-8E0F-F029954EA549}" destId="{A24D1EF8-AF7E-412B-98D7-BCE27CFD7C38}" srcOrd="0" destOrd="0" presId="urn:microsoft.com/office/officeart/2005/8/layout/process4"/>
    <dgm:cxn modelId="{25B2A6F4-4F8C-43C7-A29B-EB8FECF46582}" type="presParOf" srcId="{E663DE51-4576-4A40-ABD7-4C5408BC4543}" destId="{4FFA3305-71A3-4324-8637-10DB905CF187}" srcOrd="15" destOrd="0" presId="urn:microsoft.com/office/officeart/2005/8/layout/process4"/>
    <dgm:cxn modelId="{F693A3B4-6EED-4E6E-8EE9-959D5D37CD60}" type="presParOf" srcId="{E663DE51-4576-4A40-ABD7-4C5408BC4543}" destId="{E448F684-0F10-4BBB-B35E-CB2719BD7FE9}" srcOrd="16" destOrd="0" presId="urn:microsoft.com/office/officeart/2005/8/layout/process4"/>
    <dgm:cxn modelId="{C030B513-FB08-41F5-97AF-A964EB082ACB}" type="presParOf" srcId="{E448F684-0F10-4BBB-B35E-CB2719BD7FE9}" destId="{D6F4504D-AF17-425D-8A97-D341C2A80A72}" srcOrd="0" destOrd="0" presId="urn:microsoft.com/office/officeart/2005/8/layout/process4"/>
    <dgm:cxn modelId="{D6BE8AE5-1DF7-4E0C-BED1-4506F4FBB551}" type="presParOf" srcId="{E663DE51-4576-4A40-ABD7-4C5408BC4543}" destId="{ACF3C2C8-992E-4CA1-BF91-FC2F68893B5C}" srcOrd="17" destOrd="0" presId="urn:microsoft.com/office/officeart/2005/8/layout/process4"/>
    <dgm:cxn modelId="{8357F89D-5358-4E66-B3F3-D5661C69CCB5}" type="presParOf" srcId="{E663DE51-4576-4A40-ABD7-4C5408BC4543}" destId="{182F7184-3BC3-467E-A8B2-9629E49CD153}" srcOrd="18" destOrd="0" presId="urn:microsoft.com/office/officeart/2005/8/layout/process4"/>
    <dgm:cxn modelId="{2F7D2C7F-D283-4F95-89F2-24439538275C}" type="presParOf" srcId="{182F7184-3BC3-467E-A8B2-9629E49CD153}" destId="{B533447E-E513-4941-830A-4660E0D554ED}" srcOrd="0" destOrd="0" presId="urn:microsoft.com/office/officeart/2005/8/layout/process4"/>
    <dgm:cxn modelId="{68907132-19B8-45F4-A9C4-A6D06A6469B5}" type="presParOf" srcId="{E663DE51-4576-4A40-ABD7-4C5408BC4543}" destId="{B9633CF1-B507-4834-BF51-CF407309562E}" srcOrd="19" destOrd="0" presId="urn:microsoft.com/office/officeart/2005/8/layout/process4"/>
    <dgm:cxn modelId="{BDF0346A-86F9-439B-A3D9-30BDF6DC8910}" type="presParOf" srcId="{E663DE51-4576-4A40-ABD7-4C5408BC4543}" destId="{2F7D132E-AB3A-4236-B49D-6BD42484A6A8}" srcOrd="20" destOrd="0" presId="urn:microsoft.com/office/officeart/2005/8/layout/process4"/>
    <dgm:cxn modelId="{D214387F-76E6-4016-A605-D9149EAC2C60}" type="presParOf" srcId="{2F7D132E-AB3A-4236-B49D-6BD42484A6A8}" destId="{F1F5BA99-2945-4B2D-8489-B2083A8BA9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28421-A8A7-46D1-980D-7E34F3DA27A5}">
      <dsp:nvSpPr>
        <dsp:cNvPr id="0" name=""/>
        <dsp:cNvSpPr/>
      </dsp:nvSpPr>
      <dsp:spPr>
        <a:xfrm>
          <a:off x="257171" y="15238"/>
          <a:ext cx="4457704" cy="9753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Koodak" pitchFamily="2" charset="-78"/>
            </a:rPr>
            <a:t> </a:t>
          </a:r>
          <a:r>
            <a:rPr lang="fa-IR" sz="2400" kern="1200" dirty="0" smtClean="0">
              <a:cs typeface="B Koodak" pitchFamily="2" charset="-78"/>
            </a:rPr>
            <a:t>مشخص کردن خطرات ناشي از </a:t>
          </a:r>
          <a:r>
            <a:rPr lang="fa-IR" sz="2400" kern="1200" dirty="0" smtClean="0">
              <a:cs typeface="B Koodak" pitchFamily="2" charset="-78"/>
            </a:rPr>
            <a:t>کاربرد مواد شيميايي</a:t>
          </a:r>
          <a:endParaRPr lang="en-US" sz="2800" kern="1200" dirty="0">
            <a:cs typeface="B Koodak" pitchFamily="2" charset="-78"/>
          </a:endParaRPr>
        </a:p>
      </dsp:txBody>
      <dsp:txXfrm>
        <a:off x="1448150" y="43805"/>
        <a:ext cx="3238158" cy="918229"/>
      </dsp:txXfrm>
    </dsp:sp>
    <dsp:sp modelId="{E4B07192-6E29-42A4-AA8E-F5FBC1654EC3}">
      <dsp:nvSpPr>
        <dsp:cNvPr id="0" name=""/>
        <dsp:cNvSpPr/>
      </dsp:nvSpPr>
      <dsp:spPr>
        <a:xfrm>
          <a:off x="0" y="1143003"/>
          <a:ext cx="3886200" cy="1005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Koodak" pitchFamily="2" charset="-78"/>
            </a:rPr>
            <a:t>محاسبه ميزان ريسك</a:t>
          </a:r>
          <a:endParaRPr lang="en-US" sz="2800" kern="1200" dirty="0">
            <a:cs typeface="B Koodak" pitchFamily="2" charset="-78"/>
          </a:endParaRPr>
        </a:p>
      </dsp:txBody>
      <dsp:txXfrm>
        <a:off x="1026156" y="1172463"/>
        <a:ext cx="2830584" cy="946920"/>
      </dsp:txXfrm>
    </dsp:sp>
    <dsp:sp modelId="{5C863A69-ED65-4E41-AB4A-50C1E2EA72FE}">
      <dsp:nvSpPr>
        <dsp:cNvPr id="0" name=""/>
        <dsp:cNvSpPr/>
      </dsp:nvSpPr>
      <dsp:spPr>
        <a:xfrm>
          <a:off x="-142876" y="2285996"/>
          <a:ext cx="3886200" cy="1005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itchFamily="2" charset="-78"/>
            </a:rPr>
            <a:t>معرفی و اولویت بندی اقدامات كنترلي لازم</a:t>
          </a:r>
          <a:endParaRPr lang="en-US" sz="2400" kern="1200" dirty="0">
            <a:cs typeface="B Nazanin" pitchFamily="2" charset="-78"/>
          </a:endParaRPr>
        </a:p>
      </dsp:txBody>
      <dsp:txXfrm>
        <a:off x="883279" y="2315456"/>
        <a:ext cx="2830584" cy="946920"/>
      </dsp:txXfrm>
    </dsp:sp>
    <dsp:sp modelId="{E919FFDB-37AA-4848-9891-81252F047AF0}">
      <dsp:nvSpPr>
        <dsp:cNvPr id="0" name=""/>
        <dsp:cNvSpPr/>
      </dsp:nvSpPr>
      <dsp:spPr>
        <a:xfrm>
          <a:off x="542923" y="762762"/>
          <a:ext cx="653796" cy="65379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90027" y="762762"/>
        <a:ext cx="359588" cy="491981"/>
      </dsp:txXfrm>
    </dsp:sp>
    <dsp:sp modelId="{74E08EC4-D881-46FC-BE53-94D20280A28F}">
      <dsp:nvSpPr>
        <dsp:cNvPr id="0" name=""/>
        <dsp:cNvSpPr/>
      </dsp:nvSpPr>
      <dsp:spPr>
        <a:xfrm>
          <a:off x="200023" y="1929536"/>
          <a:ext cx="653796" cy="65379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347127" y="1929536"/>
        <a:ext cx="359588" cy="49198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chemeClr val="accent3">
            <a:hueOff val="3375079"/>
            <a:satOff val="-5064"/>
            <a:lumOff val="-8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rgbClr val="2EB06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rgbClr val="2EB06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chemeClr val="accent3">
            <a:hueOff val="3375079"/>
            <a:satOff val="-5064"/>
            <a:lumOff val="-8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chemeClr val="accent3">
            <a:hueOff val="3375079"/>
            <a:satOff val="-5064"/>
            <a:lumOff val="-8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chemeClr val="accent3">
            <a:hueOff val="3375079"/>
            <a:satOff val="-5064"/>
            <a:lumOff val="-8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chemeClr val="accent3">
            <a:hueOff val="3375079"/>
            <a:satOff val="-5064"/>
            <a:lumOff val="-8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کارگروه 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chemeClr val="accent3">
            <a:hueOff val="3375079"/>
            <a:satOff val="-5064"/>
            <a:lumOff val="-8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chemeClr val="accent3">
            <a:hueOff val="3375079"/>
            <a:satOff val="-5064"/>
            <a:lumOff val="-8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chemeClr val="accent3">
            <a:hueOff val="3375079"/>
            <a:satOff val="-5064"/>
            <a:lumOff val="-8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chemeClr val="accent3">
            <a:hueOff val="3375079"/>
            <a:satOff val="-5064"/>
            <a:lumOff val="-8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chemeClr val="accent3">
            <a:hueOff val="3375079"/>
            <a:satOff val="-5064"/>
            <a:lumOff val="-8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91B2-3D9F-481D-93E5-2A180B2C97D5}">
      <dsp:nvSpPr>
        <dsp:cNvPr id="0" name=""/>
        <dsp:cNvSpPr/>
      </dsp:nvSpPr>
      <dsp:spPr>
        <a:xfrm>
          <a:off x="0" y="6164187"/>
          <a:ext cx="2743200" cy="3870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بازنگري ارزيابي</a:t>
          </a:r>
          <a:endParaRPr lang="en-US" sz="1400" kern="1200" dirty="0">
            <a:cs typeface="B Koodak" pitchFamily="2" charset="-78"/>
          </a:endParaRPr>
        </a:p>
      </dsp:txBody>
      <dsp:txXfrm>
        <a:off x="0" y="6164187"/>
        <a:ext cx="2743200" cy="387038"/>
      </dsp:txXfrm>
    </dsp:sp>
    <dsp:sp modelId="{838CF99C-507F-452D-840A-E7C8892091B3}">
      <dsp:nvSpPr>
        <dsp:cNvPr id="0" name=""/>
        <dsp:cNvSpPr/>
      </dsp:nvSpPr>
      <dsp:spPr>
        <a:xfrm rot="10800000">
          <a:off x="0" y="5562943"/>
          <a:ext cx="2743200" cy="607165"/>
        </a:xfrm>
        <a:prstGeom prst="upArrowCallou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مستندسازي ارزيابي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5562943"/>
        <a:ext cx="2743200" cy="394518"/>
      </dsp:txXfrm>
    </dsp:sp>
    <dsp:sp modelId="{1D7DE8FC-79DC-462B-B3B9-9F55AF1763CB}">
      <dsp:nvSpPr>
        <dsp:cNvPr id="0" name=""/>
        <dsp:cNvSpPr/>
      </dsp:nvSpPr>
      <dsp:spPr>
        <a:xfrm rot="10800000">
          <a:off x="0" y="4961699"/>
          <a:ext cx="2743200" cy="607165"/>
        </a:xfrm>
        <a:prstGeom prst="upArrowCallou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اجراي اقدامات اصلاحي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961699"/>
        <a:ext cx="2743200" cy="394518"/>
      </dsp:txXfrm>
    </dsp:sp>
    <dsp:sp modelId="{DD541D8D-1F4F-4124-BACA-907F8BB475F0}">
      <dsp:nvSpPr>
        <dsp:cNvPr id="0" name=""/>
        <dsp:cNvSpPr/>
      </dsp:nvSpPr>
      <dsp:spPr>
        <a:xfrm rot="10800000">
          <a:off x="0" y="4360456"/>
          <a:ext cx="2743200" cy="607165"/>
        </a:xfrm>
        <a:prstGeom prst="upArrowCallout">
          <a:avLst/>
        </a:prstGeom>
        <a:solidFill>
          <a:schemeClr val="accent3">
            <a:hueOff val="3375079"/>
            <a:satOff val="-5064"/>
            <a:lumOff val="-8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ريسك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4360456"/>
        <a:ext cx="2743200" cy="394518"/>
      </dsp:txXfrm>
    </dsp:sp>
    <dsp:sp modelId="{AD8DE4A0-05E8-41EF-AE9F-DB91C615A54D}">
      <dsp:nvSpPr>
        <dsp:cNvPr id="0" name=""/>
        <dsp:cNvSpPr/>
      </dsp:nvSpPr>
      <dsp:spPr>
        <a:xfrm rot="10800000">
          <a:off x="0" y="3759212"/>
          <a:ext cx="2743200" cy="607165"/>
        </a:xfrm>
        <a:prstGeom prst="upArrowCallou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مواجهه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3759212"/>
        <a:ext cx="2743200" cy="394518"/>
      </dsp:txXfrm>
    </dsp:sp>
    <dsp:sp modelId="{D3DB0DC5-9548-4E95-8E0D-4A022F0D9DFF}">
      <dsp:nvSpPr>
        <dsp:cNvPr id="0" name=""/>
        <dsp:cNvSpPr/>
      </dsp:nvSpPr>
      <dsp:spPr>
        <a:xfrm rot="10800000">
          <a:off x="0" y="2982880"/>
          <a:ext cx="2743200" cy="782253"/>
        </a:xfrm>
        <a:prstGeom prst="upArrowCallout">
          <a:avLst/>
        </a:prstGeom>
        <a:solidFill>
          <a:srgbClr val="EA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Koodak" pitchFamily="2" charset="-78"/>
            </a:rPr>
            <a:t>جمع آوري اطلاعات طول مدت مواجهه و تكرار آن</a:t>
          </a:r>
          <a:endParaRPr lang="en-US" sz="1400" kern="1200" dirty="0">
            <a:cs typeface="B Koodak" pitchFamily="2" charset="-78"/>
          </a:endParaRPr>
        </a:p>
      </dsp:txBody>
      <dsp:txXfrm rot="10800000">
        <a:off x="0" y="2982880"/>
        <a:ext cx="2743200" cy="508285"/>
      </dsp:txXfrm>
    </dsp:sp>
    <dsp:sp modelId="{D9C9996C-C48E-4B1D-A8C9-4493DFC9890A}">
      <dsp:nvSpPr>
        <dsp:cNvPr id="0" name=""/>
        <dsp:cNvSpPr/>
      </dsp:nvSpPr>
      <dsp:spPr>
        <a:xfrm rot="10800000">
          <a:off x="0" y="2381636"/>
          <a:ext cx="2743200" cy="607165"/>
        </a:xfrm>
        <a:prstGeom prst="upArrowCallou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انجام بازرسي و مصاحبه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2381636"/>
        <a:ext cx="2743200" cy="394518"/>
      </dsp:txXfrm>
    </dsp:sp>
    <dsp:sp modelId="{A24D1EF8-AF7E-412B-98D7-BCE27CFD7C38}">
      <dsp:nvSpPr>
        <dsp:cNvPr id="0" name=""/>
        <dsp:cNvSpPr/>
      </dsp:nvSpPr>
      <dsp:spPr>
        <a:xfrm rot="10800000">
          <a:off x="0" y="1780392"/>
          <a:ext cx="2743200" cy="607165"/>
        </a:xfrm>
        <a:prstGeom prst="upArrowCallou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تعيين ضريب مخاطره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780392"/>
        <a:ext cx="2743200" cy="394518"/>
      </dsp:txXfrm>
    </dsp:sp>
    <dsp:sp modelId="{D6F4504D-AF17-425D-8A97-D341C2A80A72}">
      <dsp:nvSpPr>
        <dsp:cNvPr id="0" name=""/>
        <dsp:cNvSpPr/>
      </dsp:nvSpPr>
      <dsp:spPr>
        <a:xfrm rot="10800000">
          <a:off x="0" y="1179149"/>
          <a:ext cx="2743200" cy="607165"/>
        </a:xfrm>
        <a:prstGeom prst="upArrowCallou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شناسايي مواد شيميايي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179149"/>
        <a:ext cx="2743200" cy="394518"/>
      </dsp:txXfrm>
    </dsp:sp>
    <dsp:sp modelId="{B533447E-E513-4941-830A-4660E0D554ED}">
      <dsp:nvSpPr>
        <dsp:cNvPr id="0" name=""/>
        <dsp:cNvSpPr/>
      </dsp:nvSpPr>
      <dsp:spPr>
        <a:xfrm rot="10800000">
          <a:off x="0" y="601925"/>
          <a:ext cx="2743200" cy="583145"/>
        </a:xfrm>
        <a:prstGeom prst="upArrowCallou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تجزيه فرايند به وظايف كوچك تر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601925"/>
        <a:ext cx="2743200" cy="378910"/>
      </dsp:txXfrm>
    </dsp:sp>
    <dsp:sp modelId="{F1F5BA99-2945-4B2D-8489-B2083A8BA9B2}">
      <dsp:nvSpPr>
        <dsp:cNvPr id="0" name=""/>
        <dsp:cNvSpPr/>
      </dsp:nvSpPr>
      <dsp:spPr>
        <a:xfrm rot="10800000">
          <a:off x="0" y="1974"/>
          <a:ext cx="2743200" cy="605872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Koodak" pitchFamily="2" charset="-78"/>
            </a:rPr>
            <a:t>تشكيل گروه كاري</a:t>
          </a:r>
          <a:endParaRPr lang="en-US" sz="1600" kern="1200" dirty="0">
            <a:cs typeface="B Koodak" pitchFamily="2" charset="-78"/>
          </a:endParaRPr>
        </a:p>
      </dsp:txBody>
      <dsp:txXfrm rot="10800000">
        <a:off x="0" y="1974"/>
        <a:ext cx="2743200" cy="393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4D6E6-8D78-4538-B069-662DF73774FD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8CAAE-D384-4F5E-8111-2E28ABD1D0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13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B Nazanin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7C0A-15B9-4E53-A38A-D8F1485C7D66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C9E3E-EC9C-45B4-8DEC-3E7BDC688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7C0A-15B9-4E53-A38A-D8F1485C7D66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C9E3E-EC9C-45B4-8DEC-3E7BDC688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7C0A-15B9-4E53-A38A-D8F1485C7D66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C9E3E-EC9C-45B4-8DEC-3E7BDC688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Nazanin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B Nazanin" pitchFamily="2" charset="-78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7C0A-15B9-4E53-A38A-D8F1485C7D66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C9E3E-EC9C-45B4-8DEC-3E7BDC688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7C0A-15B9-4E53-A38A-D8F1485C7D66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C9E3E-EC9C-45B4-8DEC-3E7BDC688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7C0A-15B9-4E53-A38A-D8F1485C7D66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C9E3E-EC9C-45B4-8DEC-3E7BDC688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7C0A-15B9-4E53-A38A-D8F1485C7D66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C9E3E-EC9C-45B4-8DEC-3E7BDC688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7C0A-15B9-4E53-A38A-D8F1485C7D66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C9E3E-EC9C-45B4-8DEC-3E7BDC688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7C0A-15B9-4E53-A38A-D8F1485C7D66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C9E3E-EC9C-45B4-8DEC-3E7BDC688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7C0A-15B9-4E53-A38A-D8F1485C7D66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C9E3E-EC9C-45B4-8DEC-3E7BDC688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7C0A-15B9-4E53-A38A-D8F1485C7D66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C9E3E-EC9C-45B4-8DEC-3E7BDC688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D7C0A-15B9-4E53-A38A-D8F1485C7D66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C9E3E-EC9C-45B4-8DEC-3E7BDC688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16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8.png"/><Relationship Id="rId7" Type="http://schemas.openxmlformats.org/officeDocument/2006/relationships/diagramColors" Target="../diagrams/colors12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75656" y="2239641"/>
            <a:ext cx="5500688" cy="1117103"/>
          </a:xfrm>
        </p:spPr>
        <p:txBody>
          <a:bodyPr lIns="0" rIns="0" bIns="0" anchor="b">
            <a:normAutofit fontScale="90000"/>
          </a:bodyPr>
          <a:lstStyle/>
          <a:p>
            <a:pPr rtl="1" eaLnBrk="1" hangingPunct="1">
              <a:defRPr/>
            </a:pPr>
            <a:r>
              <a:rPr lang="fa-IR" sz="2000" dirty="0" smtClean="0">
                <a:latin typeface="+mn-lt"/>
                <a:ea typeface="+mn-ea"/>
                <a:cs typeface="B Lotus" pitchFamily="2" charset="-78"/>
              </a:rPr>
              <a:t/>
            </a:r>
            <a:br>
              <a:rPr lang="fa-IR" sz="2000" dirty="0" smtClean="0">
                <a:latin typeface="+mn-lt"/>
                <a:ea typeface="+mn-ea"/>
                <a:cs typeface="B Lotus" pitchFamily="2" charset="-78"/>
              </a:rPr>
            </a:br>
            <a:r>
              <a:rPr lang="fa-IR" sz="2000" dirty="0">
                <a:latin typeface="+mn-lt"/>
                <a:ea typeface="+mn-ea"/>
                <a:cs typeface="B Lotus" pitchFamily="2" charset="-78"/>
              </a:rPr>
              <a:t/>
            </a:r>
            <a:br>
              <a:rPr lang="fa-IR" sz="2000" dirty="0">
                <a:latin typeface="+mn-lt"/>
                <a:ea typeface="+mn-ea"/>
                <a:cs typeface="B Lotus" pitchFamily="2" charset="-78"/>
              </a:rPr>
            </a:br>
            <a:r>
              <a:rPr lang="fa-IR" sz="2000" dirty="0" smtClean="0">
                <a:latin typeface="+mn-lt"/>
                <a:ea typeface="+mn-ea"/>
                <a:cs typeface="B Lotus" pitchFamily="2" charset="-78"/>
              </a:rPr>
              <a:t/>
            </a:r>
            <a:br>
              <a:rPr lang="fa-IR" sz="2000" dirty="0" smtClean="0">
                <a:latin typeface="+mn-lt"/>
                <a:ea typeface="+mn-ea"/>
                <a:cs typeface="B Lotus" pitchFamily="2" charset="-78"/>
              </a:rPr>
            </a:br>
            <a:r>
              <a:rPr lang="fa-IR" sz="2000" dirty="0">
                <a:latin typeface="+mn-lt"/>
                <a:ea typeface="+mn-ea"/>
                <a:cs typeface="B Lotus" pitchFamily="2" charset="-78"/>
              </a:rPr>
              <a:t/>
            </a:r>
            <a:br>
              <a:rPr lang="fa-IR" sz="2000" dirty="0">
                <a:latin typeface="+mn-lt"/>
                <a:ea typeface="+mn-ea"/>
                <a:cs typeface="B Lotus" pitchFamily="2" charset="-78"/>
              </a:rPr>
            </a:br>
            <a:r>
              <a:rPr lang="fa-IR" sz="2000" dirty="0" smtClean="0">
                <a:latin typeface="+mn-lt"/>
                <a:ea typeface="+mn-ea"/>
                <a:cs typeface="B Lotus" pitchFamily="2" charset="-78"/>
              </a:rPr>
              <a:t/>
            </a:r>
            <a:br>
              <a:rPr lang="fa-IR" sz="2000" dirty="0" smtClean="0">
                <a:latin typeface="+mn-lt"/>
                <a:ea typeface="+mn-ea"/>
                <a:cs typeface="B Lotus" pitchFamily="2" charset="-78"/>
              </a:rPr>
            </a:br>
            <a:r>
              <a:rPr lang="fa-IR" sz="2000" dirty="0" smtClean="0">
                <a:latin typeface="+mn-lt"/>
                <a:ea typeface="+mn-ea"/>
                <a:cs typeface="B Lotus" pitchFamily="2" charset="-78"/>
              </a:rPr>
              <a:t/>
            </a:r>
            <a:br>
              <a:rPr lang="fa-IR" sz="2000" dirty="0" smtClean="0">
                <a:latin typeface="+mn-lt"/>
                <a:ea typeface="+mn-ea"/>
                <a:cs typeface="B Lotus" pitchFamily="2" charset="-78"/>
              </a:rPr>
            </a:br>
            <a:r>
              <a:rPr lang="fa-IR" sz="2000" dirty="0">
                <a:latin typeface="+mn-lt"/>
                <a:ea typeface="+mn-ea"/>
                <a:cs typeface="B Lotus" pitchFamily="2" charset="-78"/>
              </a:rPr>
              <a:t/>
            </a:r>
            <a:br>
              <a:rPr lang="fa-IR" sz="2000" dirty="0">
                <a:latin typeface="+mn-lt"/>
                <a:ea typeface="+mn-ea"/>
                <a:cs typeface="B Lotus" pitchFamily="2" charset="-78"/>
              </a:rPr>
            </a:br>
            <a:r>
              <a:rPr lang="fa-IR" sz="2000" dirty="0" smtClean="0">
                <a:latin typeface="+mn-lt"/>
                <a:ea typeface="+mn-ea"/>
                <a:cs typeface="B Lotus" pitchFamily="2" charset="-78"/>
              </a:rPr>
              <a:t/>
            </a:r>
            <a:br>
              <a:rPr lang="fa-IR" sz="2000" dirty="0" smtClean="0">
                <a:latin typeface="+mn-lt"/>
                <a:ea typeface="+mn-ea"/>
                <a:cs typeface="B Lotus" pitchFamily="2" charset="-78"/>
              </a:rPr>
            </a:br>
            <a:r>
              <a:rPr lang="fa-IR" sz="2000" dirty="0">
                <a:latin typeface="+mn-lt"/>
                <a:ea typeface="+mn-ea"/>
                <a:cs typeface="B Lotus" pitchFamily="2" charset="-78"/>
              </a:rPr>
              <a:t/>
            </a:r>
            <a:br>
              <a:rPr lang="fa-IR" sz="2000" dirty="0">
                <a:latin typeface="+mn-lt"/>
                <a:ea typeface="+mn-ea"/>
                <a:cs typeface="B Lotus" pitchFamily="2" charset="-78"/>
              </a:rPr>
            </a:br>
            <a:r>
              <a:rPr lang="fa-IR" sz="2000" dirty="0" smtClean="0">
                <a:latin typeface="+mn-lt"/>
                <a:ea typeface="+mn-ea"/>
                <a:cs typeface="B Lotus" pitchFamily="2" charset="-78"/>
              </a:rPr>
              <a:t>دانشگاه </a:t>
            </a:r>
            <a:r>
              <a:rPr lang="fa-IR" sz="2000" dirty="0" smtClean="0">
                <a:latin typeface="+mn-lt"/>
                <a:ea typeface="+mn-ea"/>
                <a:cs typeface="B Lotus" pitchFamily="2" charset="-78"/>
              </a:rPr>
              <a:t>علوم پزشکي تهران </a:t>
            </a:r>
            <a:br>
              <a:rPr lang="fa-IR" sz="2000" dirty="0" smtClean="0">
                <a:latin typeface="+mn-lt"/>
                <a:ea typeface="+mn-ea"/>
                <a:cs typeface="B Lotus" pitchFamily="2" charset="-78"/>
              </a:rPr>
            </a:br>
            <a:r>
              <a:rPr lang="fa-IR" sz="2000" dirty="0" smtClean="0">
                <a:latin typeface="+mn-lt"/>
                <a:ea typeface="+mn-ea"/>
                <a:cs typeface="B Lotus" pitchFamily="2" charset="-78"/>
              </a:rPr>
              <a:t/>
            </a:r>
            <a:br>
              <a:rPr lang="fa-IR" sz="2000" dirty="0" smtClean="0">
                <a:latin typeface="+mn-lt"/>
                <a:ea typeface="+mn-ea"/>
                <a:cs typeface="B Lotus" pitchFamily="2" charset="-78"/>
              </a:rPr>
            </a:br>
            <a:endParaRPr lang="en-US" sz="2000" dirty="0" smtClean="0">
              <a:latin typeface="+mn-lt"/>
              <a:ea typeface="+mn-ea"/>
              <a:cs typeface="B Lotus" pitchFamily="2" charset="-7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3356992"/>
            <a:ext cx="8229600" cy="3140646"/>
          </a:xfrm>
        </p:spPr>
        <p:txBody>
          <a:bodyPr/>
          <a:lstStyle/>
          <a:p>
            <a:pPr marL="273050" indent="-273050" algn="ctr" eaLnBrk="1" hangingPunct="1">
              <a:buFontTx/>
              <a:buNone/>
              <a:defRPr/>
            </a:pPr>
            <a:r>
              <a:rPr lang="fa-IR" altLang="en-US" sz="4400" b="1" dirty="0" smtClean="0">
                <a:cs typeface="B Lotus" panose="00000400000000000000" pitchFamily="2" charset="-78"/>
              </a:rPr>
              <a:t>مدیریت ریسک مواد شیمیایی </a:t>
            </a:r>
            <a:endParaRPr lang="fa-IR" altLang="en-US" sz="4400" b="1" dirty="0" smtClean="0">
              <a:cs typeface="B Lotus" panose="00000400000000000000" pitchFamily="2" charset="-78"/>
            </a:endParaRPr>
          </a:p>
          <a:p>
            <a:pPr marL="273050" indent="-273050" algn="ctr" eaLnBrk="1" hangingPunct="1">
              <a:buFontTx/>
              <a:buNone/>
              <a:defRPr/>
            </a:pPr>
            <a:endParaRPr lang="fa-IR" altLang="en-US" sz="2400" dirty="0" smtClean="0">
              <a:cs typeface="B Lotus" panose="00000400000000000000" pitchFamily="2" charset="-78"/>
            </a:endParaRPr>
          </a:p>
          <a:p>
            <a:pPr marL="273050" indent="-273050" algn="ctr" eaLnBrk="1" hangingPunct="1">
              <a:buFontTx/>
              <a:buNone/>
              <a:defRPr/>
            </a:pPr>
            <a:r>
              <a:rPr lang="fa-IR" altLang="en-US" sz="2400" dirty="0" smtClean="0">
                <a:cs typeface="B Lotus" panose="00000400000000000000" pitchFamily="2" charset="-78"/>
              </a:rPr>
              <a:t>دکتر </a:t>
            </a:r>
            <a:r>
              <a:rPr lang="fa-IR" altLang="en-US" sz="2400" dirty="0" smtClean="0">
                <a:cs typeface="B Lotus" panose="00000400000000000000" pitchFamily="2" charset="-78"/>
              </a:rPr>
              <a:t>علی کریمی 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en-US" sz="2400" dirty="0" smtClean="0">
                <a:cs typeface="Zar" pitchFamily="2" charset="-78"/>
              </a:rPr>
              <a:t>alikarimi57@gmail.com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700" y="755954"/>
            <a:ext cx="175260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4500" y="0"/>
            <a:ext cx="1143000" cy="78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1244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52800" y="381000"/>
            <a:ext cx="5638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Titr" pitchFamily="2" charset="-78"/>
              </a:rPr>
              <a:t>مرحله دوم</a:t>
            </a:r>
          </a:p>
          <a:p>
            <a:pPr algn="just" rtl="1"/>
            <a:endParaRPr lang="fa-IR" sz="2400" dirty="0" smtClean="0">
              <a:solidFill>
                <a:schemeClr val="accent1">
                  <a:lumMod val="50000"/>
                </a:schemeClr>
              </a:solidFill>
              <a:cs typeface="B Titr" pitchFamily="2" charset="-78"/>
            </a:endParaRPr>
          </a:p>
          <a:p>
            <a:pPr algn="just" rtl="1"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كارخانه به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واحدهاي كوچكتر 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تقسيم بندي مي شود؛</a:t>
            </a:r>
          </a:p>
          <a:p>
            <a:pPr algn="just" rtl="1"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هر واحد به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فرآيند هاي كوچكتر 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تقسيم بندي مي شود ؛</a:t>
            </a:r>
          </a:p>
          <a:p>
            <a:pPr algn="just" rtl="1"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هر فرآيند به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وظايف كوچكتر 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تقسيم بندي مي شود؛</a:t>
            </a:r>
          </a:p>
          <a:p>
            <a:pPr algn="just" rtl="1"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كارگران با توجه به موقعيت مكاني و وظايف كاري گروه بندي مي شوند(</a:t>
            </a:r>
            <a:r>
              <a:rPr lang="en-US" sz="2400" dirty="0" smtClean="0">
                <a:solidFill>
                  <a:srgbClr val="FF0000"/>
                </a:solidFill>
                <a:cs typeface="B Nazanin" pitchFamily="2" charset="-78"/>
              </a:rPr>
              <a:t>SEGs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)</a:t>
            </a:r>
          </a:p>
          <a:p>
            <a:pPr algn="just" rtl="1"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از اينكه تمام كاركناني كه با مواد شيميايي مواجهه دارند اعم از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كاركنان توليد، تعمير و نگهداري، تحقيق و توسعه، پيمانكاران و ماموران نظافت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، مد نظر قرار گرفته اند اطمينان حاصل مي شود.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0" y="381000"/>
            <a:ext cx="5943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400" dirty="0" smtClean="0">
                <a:solidFill>
                  <a:schemeClr val="accent4">
                    <a:lumMod val="75000"/>
                  </a:schemeClr>
                </a:solidFill>
                <a:cs typeface="B Titr" pitchFamily="2" charset="-78"/>
              </a:rPr>
              <a:t>مرحله سوم</a:t>
            </a:r>
          </a:p>
          <a:p>
            <a:pPr algn="r" rtl="1">
              <a:buClr>
                <a:srgbClr val="A50021"/>
              </a:buClr>
              <a:buFont typeface="Wingdings" pitchFamily="2" charset="2"/>
              <a:buChar char="ü"/>
            </a:pPr>
            <a:r>
              <a:rPr lang="fa-IR" sz="2400" b="1" dirty="0">
                <a:cs typeface="B Nazanin" pitchFamily="2" charset="-78"/>
              </a:rPr>
              <a:t>شناسایی كليه مواد شیمیایی از قبیل مواد خام، بینابینی، محصولات اصلی و محصولات ثانویه که استفاده و یا تولید می شوند</a:t>
            </a:r>
          </a:p>
          <a:p>
            <a:pPr algn="r" rtl="1">
              <a:buClr>
                <a:srgbClr val="A50021"/>
              </a:buClr>
              <a:buFont typeface="Wingdings" pitchFamily="2" charset="2"/>
              <a:buChar char="ü"/>
            </a:pPr>
            <a:endParaRPr lang="fa-IR" sz="2400" b="1" dirty="0">
              <a:cs typeface="B Nazanin" pitchFamily="2" charset="-78"/>
            </a:endParaRPr>
          </a:p>
          <a:p>
            <a:pPr algn="r" rtl="1">
              <a:buClr>
                <a:srgbClr val="A50021"/>
              </a:buClr>
              <a:buFont typeface="Wingdings" pitchFamily="2" charset="2"/>
              <a:buChar char="ü"/>
            </a:pPr>
            <a:r>
              <a:rPr lang="fa-IR" sz="2400" b="1" dirty="0">
                <a:cs typeface="B Nazanin" pitchFamily="2" charset="-78"/>
              </a:rPr>
              <a:t>ماده شیمیایی ممکن است به اشکال جامد، مایع، گاز، بخار، گردوغبار، میست و یا فیوم باشد</a:t>
            </a:r>
          </a:p>
          <a:p>
            <a:pPr algn="r" rtl="1">
              <a:buClr>
                <a:srgbClr val="A50021"/>
              </a:buClr>
              <a:buFont typeface="Wingdings" pitchFamily="2" charset="2"/>
              <a:buChar char="ü"/>
            </a:pPr>
            <a:endParaRPr lang="fa-IR" sz="2400" b="1" dirty="0">
              <a:cs typeface="B Nazanin" pitchFamily="2" charset="-78"/>
            </a:endParaRPr>
          </a:p>
          <a:p>
            <a:pPr algn="r" rtl="1">
              <a:buClr>
                <a:srgbClr val="A50021"/>
              </a:buClr>
              <a:buFont typeface="Wingdings" pitchFamily="2" charset="2"/>
              <a:buChar char="ü"/>
            </a:pPr>
            <a:r>
              <a:rPr lang="fa-IR" sz="2400" b="1" dirty="0">
                <a:cs typeface="B Nazanin" pitchFamily="2" charset="-78"/>
              </a:rPr>
              <a:t>مد نظر قرار دادن كليه مواد شیمیایی بدون توجه به نوع کنترل های موجود</a:t>
            </a:r>
            <a:endParaRPr lang="en-US" sz="2400" b="1" dirty="0">
              <a:cs typeface="B Nazanin" pitchFamily="2" charset="-78"/>
            </a:endParaRPr>
          </a:p>
          <a:p>
            <a:pPr algn="just" rtl="1"/>
            <a:endParaRPr lang="fa-IR" sz="2000" dirty="0" smtClean="0">
              <a:solidFill>
                <a:schemeClr val="accent4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0" y="381000"/>
            <a:ext cx="59436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400" dirty="0" smtClean="0">
                <a:solidFill>
                  <a:schemeClr val="accent4">
                    <a:lumMod val="75000"/>
                  </a:schemeClr>
                </a:solidFill>
                <a:cs typeface="B Titr" pitchFamily="2" charset="-78"/>
              </a:rPr>
              <a:t>مرحله سوم</a:t>
            </a:r>
          </a:p>
          <a:p>
            <a:pPr algn="just" rtl="1"/>
            <a:endParaRPr lang="fa-IR" sz="2000" dirty="0" smtClean="0">
              <a:solidFill>
                <a:schemeClr val="accent4">
                  <a:lumMod val="75000"/>
                </a:schemeClr>
              </a:solidFill>
              <a:cs typeface="B Nazanin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fa-IR" sz="2000" b="1" dirty="0" smtClean="0">
                <a:solidFill>
                  <a:schemeClr val="accent4">
                    <a:lumMod val="75000"/>
                  </a:schemeClr>
                </a:solidFill>
                <a:cs typeface="B Koodak" pitchFamily="2" charset="-78"/>
              </a:rPr>
              <a:t>  </a:t>
            </a:r>
            <a:r>
              <a:rPr lang="fa-IR" sz="2800" b="1" dirty="0" smtClean="0">
                <a:cs typeface="B Nazanin" pitchFamily="2" charset="-78"/>
              </a:rPr>
              <a:t>شناسايي مواد شيميايي مي تواند از راه هاي زير انجام گيرد:</a:t>
            </a:r>
          </a:p>
          <a:p>
            <a:pPr algn="just" rtl="1"/>
            <a:endParaRPr lang="fa-IR" sz="2000" dirty="0" smtClean="0">
              <a:solidFill>
                <a:schemeClr val="accent4">
                  <a:lumMod val="75000"/>
                </a:schemeClr>
              </a:solidFill>
              <a:cs typeface="B Koodak" pitchFamily="2" charset="-78"/>
            </a:endParaRPr>
          </a:p>
          <a:p>
            <a:pPr algn="just" rtl="1"/>
            <a:r>
              <a:rPr lang="fa-IR" sz="2200" dirty="0" smtClean="0">
                <a:solidFill>
                  <a:schemeClr val="accent4">
                    <a:lumMod val="75000"/>
                  </a:schemeClr>
                </a:solidFill>
                <a:cs typeface="B Nazanin" pitchFamily="2" charset="-78"/>
              </a:rPr>
              <a:t>• </a:t>
            </a:r>
            <a:r>
              <a:rPr lang="fa-IR" sz="2200" dirty="0" smtClean="0">
                <a:solidFill>
                  <a:srgbClr val="FF0000"/>
                </a:solidFill>
                <a:cs typeface="B Nazanin" pitchFamily="2" charset="-78"/>
              </a:rPr>
              <a:t>ليست مواد موجود در انبار، صورت موجودي، دفتر ثبت، شناسنامه ايمني مواد شيميايي </a:t>
            </a:r>
            <a:r>
              <a:rPr lang="en-US" sz="2200" dirty="0" smtClean="0">
                <a:solidFill>
                  <a:srgbClr val="FF0000"/>
                </a:solidFill>
                <a:cs typeface="B Nazanin" pitchFamily="2" charset="-78"/>
              </a:rPr>
              <a:t>(MSDS)</a:t>
            </a:r>
            <a:r>
              <a:rPr lang="fa-IR" sz="2200" dirty="0" smtClean="0">
                <a:solidFill>
                  <a:srgbClr val="FF0000"/>
                </a:solidFill>
                <a:cs typeface="B Nazanin" pitchFamily="2" charset="-78"/>
              </a:rPr>
              <a:t> و بر چسب ظروف</a:t>
            </a:r>
            <a:endParaRPr lang="en-US" sz="2200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just" rtl="1"/>
            <a:r>
              <a:rPr lang="fa-IR" sz="2200" dirty="0" smtClean="0">
                <a:solidFill>
                  <a:schemeClr val="accent4">
                    <a:lumMod val="75000"/>
                  </a:schemeClr>
                </a:solidFill>
                <a:cs typeface="B Nazanin" pitchFamily="2" charset="-78"/>
              </a:rPr>
              <a:t>• </a:t>
            </a:r>
            <a:r>
              <a:rPr lang="fa-IR" sz="2200" dirty="0" smtClean="0">
                <a:solidFill>
                  <a:srgbClr val="FF0000"/>
                </a:solidFill>
                <a:cs typeface="B Nazanin" pitchFamily="2" charset="-78"/>
              </a:rPr>
              <a:t>بازديد</a:t>
            </a:r>
            <a:r>
              <a:rPr lang="fa-IR" sz="2200" dirty="0" smtClean="0">
                <a:solidFill>
                  <a:schemeClr val="accent4">
                    <a:lumMod val="75000"/>
                  </a:schemeClr>
                </a:solidFill>
                <a:cs typeface="B Nazanin" pitchFamily="2" charset="-78"/>
              </a:rPr>
              <a:t> همه محل هايي كه مواد شيميايي انبار يا مصرف مي شوند</a:t>
            </a:r>
          </a:p>
          <a:p>
            <a:pPr algn="just" rtl="1"/>
            <a:r>
              <a:rPr lang="fa-IR" sz="2200" dirty="0" smtClean="0">
                <a:solidFill>
                  <a:schemeClr val="accent4">
                    <a:lumMod val="75000"/>
                  </a:schemeClr>
                </a:solidFill>
                <a:cs typeface="B Nazanin" pitchFamily="2" charset="-78"/>
              </a:rPr>
              <a:t>• توجه كردن به فرآيند كاري 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cs typeface="B Nazanin" pitchFamily="2" charset="-78"/>
              </a:rPr>
              <a:t>:</a:t>
            </a:r>
            <a:r>
              <a:rPr lang="fa-IR" sz="2200" dirty="0" smtClean="0">
                <a:solidFill>
                  <a:srgbClr val="FF0000"/>
                </a:solidFill>
                <a:cs typeface="B Nazanin" pitchFamily="2" charset="-78"/>
              </a:rPr>
              <a:t>مانند واسطه ها، </a:t>
            </a:r>
          </a:p>
          <a:p>
            <a:pPr algn="just" rtl="1"/>
            <a:endParaRPr lang="fa-IR" sz="2200" dirty="0" smtClean="0">
              <a:solidFill>
                <a:schemeClr val="accent4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fa-IR" sz="2200" dirty="0" smtClean="0">
                <a:solidFill>
                  <a:schemeClr val="accent4">
                    <a:lumMod val="75000"/>
                  </a:schemeClr>
                </a:solidFill>
                <a:cs typeface="B Nazanin" pitchFamily="2" charset="-78"/>
              </a:rPr>
              <a:t>• ماده يا مواد شيميايي مشخص شده براي هر وظيفه در </a:t>
            </a:r>
            <a:r>
              <a:rPr lang="fa-IR" sz="2200" b="1" dirty="0" smtClean="0">
                <a:solidFill>
                  <a:srgbClr val="FF0000"/>
                </a:solidFill>
                <a:cs typeface="B Nazanin" pitchFamily="2" charset="-78"/>
              </a:rPr>
              <a:t>فرم شماره 1 </a:t>
            </a:r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ثبت </a:t>
            </a:r>
            <a:r>
              <a:rPr lang="fa-IR" sz="2000" b="1" dirty="0" smtClean="0">
                <a:solidFill>
                  <a:schemeClr val="accent4">
                    <a:lumMod val="75000"/>
                  </a:schemeClr>
                </a:solidFill>
                <a:cs typeface="B Nazanin" pitchFamily="2" charset="-78"/>
              </a:rPr>
              <a:t>مي شود.</a:t>
            </a:r>
            <a:endParaRPr lang="fa-IR" sz="2200" b="1" dirty="0" smtClean="0">
              <a:solidFill>
                <a:schemeClr val="accent4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endParaRPr lang="fa-IR" sz="2000" dirty="0" smtClean="0">
              <a:solidFill>
                <a:schemeClr val="accent4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71800" y="381000"/>
            <a:ext cx="59436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solidFill>
                  <a:schemeClr val="accent4">
                    <a:lumMod val="75000"/>
                  </a:schemeClr>
                </a:solidFill>
                <a:cs typeface="B Titr" pitchFamily="2" charset="-78"/>
              </a:rPr>
              <a:t>مرحله چهارم</a:t>
            </a:r>
          </a:p>
          <a:p>
            <a:pPr algn="l" rtl="1"/>
            <a:endParaRPr lang="fa-IR" sz="2400" dirty="0" smtClean="0">
              <a:solidFill>
                <a:schemeClr val="accent4">
                  <a:lumMod val="75000"/>
                </a:schemeClr>
              </a:solidFill>
              <a:cs typeface="B Titr" pitchFamily="2" charset="-78"/>
            </a:endParaRPr>
          </a:p>
          <a:p>
            <a:pPr algn="r" rtl="1"/>
            <a:endParaRPr lang="en-US" sz="2400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روشهای تعیین ضریب مخاطره :</a:t>
            </a:r>
          </a:p>
          <a:p>
            <a:pPr algn="r" rt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 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با توجه به تأثيرات مزمن مواد شيميايي (جدول 1).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اثرات حاد مواد شیمیایی: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LC50 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و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LD50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( جدول 2 ) .</a:t>
            </a:r>
          </a:p>
          <a:p>
            <a:pPr algn="r" rtl="1">
              <a:buFont typeface="Wingdings" pitchFamily="2" charset="2"/>
              <a:buChar char="§"/>
            </a:pPr>
            <a:endParaRPr lang="fa-IR" sz="2400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این اطلاعات را مي توان از شناسنامه ايمني مواد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(MSDS)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بدست آورد .</a:t>
            </a:r>
          </a:p>
          <a:p>
            <a:pPr algn="r" rtl="1">
              <a:buFont typeface="Arial" pitchFamily="34" charset="0"/>
              <a:buChar char="•"/>
            </a:pPr>
            <a:endParaRPr lang="fa-IR" sz="2400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ضريب مخاطره مربوط به مواد در </a:t>
            </a:r>
            <a:r>
              <a:rPr lang="fa-IR" sz="24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فرم شماره 1 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ثبت شده است.</a:t>
            </a:r>
            <a:endParaRPr lang="en-US" sz="2400" dirty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2104" y="76200"/>
            <a:ext cx="5340096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324600" y="381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جدول 1 – ضریب مخاطره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438400"/>
            <a:ext cx="7696200" cy="391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3200400" y="685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cs typeface="B Nazanin" pitchFamily="2" charset="-78"/>
              </a:rPr>
              <a:t>جدول 2 – ضریب مخاطره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0" y="381000"/>
            <a:ext cx="588615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a-IR" sz="2400" dirty="0" smtClean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  <a:p>
            <a:pPr algn="r" rtl="1"/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مرحله پنجم</a:t>
            </a:r>
          </a:p>
          <a:p>
            <a:pPr algn="r" rtl="1"/>
            <a:endParaRPr lang="fa-IR" sz="2000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sz="2000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fa-IR" sz="20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 </a:t>
            </a:r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هدف از مصاحبه </a:t>
            </a:r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براي ارزيابي اينكه آيا همه كارگران با مواد شيميايي سمي و مضر مواجهه داشته اند ، ضروري است كه با كاركنان شاغل با توجه به تجربه كاري و روش اجرايي آنها صحبت شود.</a:t>
            </a:r>
          </a:p>
          <a:p>
            <a:pPr algn="just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اگر يك شغل، </a:t>
            </a:r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فرآيند يا واحد كاري جديد 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طراحي و برنامه ريزي شده ولي هنوز به بهره برداري نرسيده است، </a:t>
            </a:r>
          </a:p>
          <a:p>
            <a:pPr algn="just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endParaRPr lang="en-US" sz="2000" b="1" dirty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0" y="609600"/>
            <a:ext cx="58259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مرحله ششم</a:t>
            </a:r>
          </a:p>
          <a:p>
            <a:pPr algn="r" rtl="1"/>
            <a:endParaRPr lang="fa-IR" sz="2400" dirty="0" smtClean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 ميزان مواجهه با توجه به </a:t>
            </a:r>
            <a:r>
              <a:rPr lang="fa-IR" sz="2400" dirty="0" smtClean="0">
                <a:solidFill>
                  <a:srgbClr val="C00000"/>
                </a:solidFill>
                <a:cs typeface="B Koodak" pitchFamily="2" charset="-78"/>
              </a:rPr>
              <a:t>مقدار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، </a:t>
            </a:r>
            <a:r>
              <a:rPr lang="fa-IR" sz="2400" dirty="0" smtClean="0">
                <a:solidFill>
                  <a:srgbClr val="C00000"/>
                </a:solidFill>
                <a:cs typeface="B Koodak" pitchFamily="2" charset="-78"/>
              </a:rPr>
              <a:t>تكرار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و </a:t>
            </a:r>
            <a:r>
              <a:rPr lang="fa-IR" sz="2400" dirty="0" smtClean="0">
                <a:solidFill>
                  <a:srgbClr val="C00000"/>
                </a:solidFill>
                <a:cs typeface="B Koodak" pitchFamily="2" charset="-78"/>
              </a:rPr>
              <a:t>طول مدت  مواجهه</a:t>
            </a:r>
            <a:r>
              <a:rPr lang="fa-IR" sz="24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تعيين مي شود .</a:t>
            </a:r>
          </a:p>
          <a:p>
            <a:pPr algn="just" rtl="1"/>
            <a:endParaRPr lang="fa-IR" sz="2400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اگر نتايج نمونه برداري از هوا براي وظايف معين قابل دسترسي هستند: فرم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2a</a:t>
            </a:r>
            <a:endParaRPr lang="fa-IR" sz="2400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endParaRPr lang="fa-IR" sz="2400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جايي كه نتايج نمونه برداري از هوا موجود نيست ،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فاكتور هاي مواجهه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مي توانند براي محاسبه ضريب مواجهه مورد استفاده قرار گيرند و پارامتر هاي مربوط در فرم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2b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ثبت می شوند .</a:t>
            </a:r>
          </a:p>
          <a:p>
            <a:pPr algn="just" rtl="1">
              <a:buFont typeface="Wingdings" pitchFamily="2" charset="2"/>
              <a:buChar char="§"/>
            </a:pPr>
            <a:endParaRPr lang="fa-IR" sz="2400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8711" y="0"/>
            <a:ext cx="498657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اجزای سیستم مدیریت ریسک مواد شیمیایی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شناسایی خطرات بالقوه </a:t>
            </a:r>
          </a:p>
          <a:p>
            <a:pPr algn="r" rtl="1"/>
            <a:r>
              <a:rPr lang="fa-IR" dirty="0" smtClean="0"/>
              <a:t>تعیین ارتباط بین دوز و پاسخ </a:t>
            </a:r>
            <a:r>
              <a:rPr lang="fa-IR" dirty="0" smtClean="0"/>
              <a:t>( تعیین پتانسیل خطر مواد) </a:t>
            </a:r>
            <a:endParaRPr lang="fa-IR" dirty="0" smtClean="0"/>
          </a:p>
          <a:p>
            <a:pPr algn="r" rtl="1"/>
            <a:r>
              <a:rPr lang="fa-IR" dirty="0" smtClean="0"/>
              <a:t>ارزیای میزان مواجهه</a:t>
            </a:r>
          </a:p>
          <a:p>
            <a:pPr algn="r" rtl="1"/>
            <a:r>
              <a:rPr lang="fa-IR" dirty="0" smtClean="0"/>
              <a:t>ارزشیابی میزان ریسک </a:t>
            </a:r>
          </a:p>
          <a:p>
            <a:pPr algn="r" rtl="1"/>
            <a:r>
              <a:rPr lang="fa-IR" dirty="0" smtClean="0"/>
              <a:t>کنترل ریسک </a:t>
            </a:r>
          </a:p>
          <a:p>
            <a:pPr algn="r" rtl="1"/>
            <a:r>
              <a:rPr lang="fa-IR" dirty="0" smtClean="0"/>
              <a:t>پیش بینی ریسک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0"/>
            <a:ext cx="4776262" cy="6784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0" y="1066800"/>
            <a:ext cx="5943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مرحله هفتم: تعیین ضریب مواجهه </a:t>
            </a:r>
          </a:p>
          <a:p>
            <a:pPr algn="r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از طريق تعيين سطح مواجهه واقعي </a:t>
            </a: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از طريق تعيين شاخص هاي مواجهه</a:t>
            </a:r>
          </a:p>
          <a:p>
            <a:pPr algn="r" rtl="1">
              <a:buFont typeface="Wingdings" pitchFamily="2" charset="2"/>
              <a:buChar char="§"/>
            </a:pPr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en-US" sz="1600" b="1" dirty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2954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الف ) تعيين ضريب مواجهه با استفاده از تعيين سطح مواجهه واقعي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مواقعي كه نتايج حا صل از نمونه برداري و پايش هوا قابل دسترسي باشد، </a:t>
            </a:r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متوسط وزني  زماني هفتگي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مواجهه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cs typeface="B Nazanin" pitchFamily="2" charset="-78"/>
              </a:rPr>
              <a:t>TWA</a:t>
            </a:r>
            <a:r>
              <a:rPr lang="en-US" sz="1400" b="1" dirty="0" err="1" smtClean="0">
                <a:solidFill>
                  <a:srgbClr val="FF0000"/>
                </a:solidFill>
                <a:cs typeface="B Nazanin" pitchFamily="2" charset="-78"/>
              </a:rPr>
              <a:t>week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)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با استفاده از رابطه زير تخمين زده مي شود.</a:t>
            </a:r>
          </a:p>
          <a:p>
            <a:pPr algn="r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ضریب مواجهه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(ER)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:</a:t>
            </a: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در صورت بیشتر بودن متوسط ساعت کار در هفته از مقدار </a:t>
            </a: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40 ساعت مقدار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PEL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بایستی اصلاح شود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048000" y="304800"/>
            <a:ext cx="2743200" cy="609605"/>
            <a:chOff x="0" y="3759212"/>
            <a:chExt cx="2743200" cy="60716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5" name="Up Arrow Callout 4"/>
            <p:cNvSpPr/>
            <p:nvPr/>
          </p:nvSpPr>
          <p:spPr>
            <a:xfrm rot="10800000">
              <a:off x="0" y="3759212"/>
              <a:ext cx="2743200" cy="607165"/>
            </a:xfrm>
            <a:prstGeom prst="upArrowCallout">
              <a:avLst/>
            </a:prstGeom>
            <a:solidFill>
              <a:schemeClr val="accent3">
                <a:lumMod val="7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3">
                <a:hueOff val="4500106"/>
                <a:satOff val="-6752"/>
                <a:lumOff val="-1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Up Arrow Callout 4"/>
            <p:cNvSpPr/>
            <p:nvPr/>
          </p:nvSpPr>
          <p:spPr>
            <a:xfrm>
              <a:off x="0" y="3759216"/>
              <a:ext cx="2743200" cy="3945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1600" kern="1200" dirty="0" smtClean="0">
                  <a:cs typeface="B Koodak" pitchFamily="2" charset="-78"/>
                </a:rPr>
                <a:t>تعيين ضريب مواجهه</a:t>
              </a:r>
              <a:endParaRPr lang="en-US" sz="1600" kern="1200" dirty="0">
                <a:cs typeface="B Koodak" pitchFamily="2" charset="-78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819400"/>
            <a:ext cx="178308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33261" y="2667000"/>
            <a:ext cx="269778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4343400"/>
            <a:ext cx="2989729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1752600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ب ) تعيين ضريب مواجهه با استفاده از تعيين شاخص هاي مواجهه</a:t>
            </a: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زمانيكه نتايج حاصل از نمونه برداري و پايش هوا در دسترس نباشد، ضريب مواجهه مي تواند از طريق شاخص هاي مواجهه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(E) 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و با استفاده از رابطه زير بدست آيد:</a:t>
            </a: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b="1" dirty="0" smtClean="0">
                <a:solidFill>
                  <a:schemeClr val="tx2">
                    <a:lumMod val="50000"/>
                  </a:schemeClr>
                </a:solidFill>
                <a:cs typeface="B Nazanin" pitchFamily="2" charset="-78"/>
              </a:rPr>
              <a:t>  شاخص هاي مواجهه در يك مقياس عددي از 1 تا 5 و به ترتيب افزايش شدت مواجهه درجه بندي شده اند، به اين معني كه عدد 1 شدت مواجهه خيلي پايين، عدد 5 خيلي بالا و عدد 3 متوسط را نشان مي دهد.</a:t>
            </a:r>
          </a:p>
          <a:p>
            <a:pPr algn="r" rtl="1">
              <a:buFont typeface="Wingdings" pitchFamily="2" charset="2"/>
              <a:buChar char="§"/>
            </a:pPr>
            <a:endParaRPr lang="fa-IR" b="1" dirty="0" smtClean="0">
              <a:solidFill>
                <a:schemeClr val="tx2">
                  <a:lumMod val="50000"/>
                </a:schemeClr>
              </a:solidFill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0"/>
            <a:ext cx="280345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3276600"/>
            <a:ext cx="27241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3352800" y="307235"/>
            <a:ext cx="2743200" cy="607165"/>
            <a:chOff x="0" y="3759212"/>
            <a:chExt cx="2743200" cy="60716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3" name="Up Arrow Callout 12"/>
            <p:cNvSpPr/>
            <p:nvPr/>
          </p:nvSpPr>
          <p:spPr>
            <a:xfrm rot="10800000">
              <a:off x="0" y="3759212"/>
              <a:ext cx="2743200" cy="607165"/>
            </a:xfrm>
            <a:prstGeom prst="upArrowCallout">
              <a:avLst/>
            </a:prstGeom>
            <a:solidFill>
              <a:schemeClr val="accent3">
                <a:lumMod val="7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3">
                <a:hueOff val="4500106"/>
                <a:satOff val="-6752"/>
                <a:lumOff val="-1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Up Arrow Callout 4"/>
            <p:cNvSpPr/>
            <p:nvPr/>
          </p:nvSpPr>
          <p:spPr>
            <a:xfrm rot="21600000">
              <a:off x="0" y="3759212"/>
              <a:ext cx="2743200" cy="39451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1600" kern="1200" dirty="0" smtClean="0">
                  <a:cs typeface="B Koodak" pitchFamily="2" charset="-78"/>
                </a:rPr>
                <a:t>تعيين ضريب مواجهه</a:t>
              </a:r>
              <a:endParaRPr lang="en-US" sz="1600" kern="1200" dirty="0">
                <a:cs typeface="B Koodak" pitchFamily="2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0419" y="152400"/>
            <a:ext cx="5432506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ectangle 15"/>
          <p:cNvSpPr/>
          <p:nvPr/>
        </p:nvSpPr>
        <p:spPr>
          <a:xfrm rot="16200000">
            <a:off x="87435" y="1512766"/>
            <a:ext cx="3029996" cy="461665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rtl="1"/>
            <a:r>
              <a:rPr lang="fa-IR" sz="2400" b="1" dirty="0" smtClean="0">
                <a:solidFill>
                  <a:schemeClr val="accent3">
                    <a:lumMod val="50000"/>
                  </a:schemeClr>
                </a:solidFill>
                <a:cs typeface="B Koodak" pitchFamily="2" charset="-78"/>
              </a:rPr>
              <a:t>شاخص و فاكتورهاي مواجهه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71800" y="304800"/>
            <a:ext cx="589973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مرحله هشتم</a:t>
            </a:r>
          </a:p>
          <a:p>
            <a:pPr algn="r" rtl="1"/>
            <a:endParaRPr lang="fa-IR" sz="2000" dirty="0" smtClean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پس از تعيين ضريب مخاطره (مرحله چهارم ) و ضريب مواجهه (مرحله هفتم  )، ضريب ريسك طبق رابطه زير بدست مي آيد :</a:t>
            </a:r>
          </a:p>
          <a:p>
            <a:pPr algn="r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که در آن :</a:t>
            </a:r>
          </a:p>
          <a:p>
            <a:pPr algn="r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RR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= ضریب ریسک</a:t>
            </a:r>
          </a:p>
          <a:p>
            <a:pPr algn="r" rtl="1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HR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= ضریب مخاطره</a:t>
            </a:r>
          </a:p>
          <a:p>
            <a:pPr algn="r" rtl="1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ER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= ضریب مواجهه</a:t>
            </a:r>
          </a:p>
          <a:p>
            <a:pPr algn="r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ريسك هر وظيفه و رتبه بندي آن با توجه به جدول زير تعيين مي شود:</a:t>
            </a:r>
            <a:endParaRPr lang="en-US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24200" y="1600200"/>
            <a:ext cx="186944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00400" y="4267200"/>
          <a:ext cx="5638800" cy="21945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819400"/>
                <a:gridCol w="2819400"/>
              </a:tblGrid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رتبه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ضریب ریسک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ناچیز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0 – 1/7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کم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1/7 – 2/8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متوسط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2/8 – 3/5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زیاد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3/5 – 4/5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خیلی زیاد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4/5- 5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1800" y="533400"/>
            <a:ext cx="58997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مرحله هشتم</a:t>
            </a:r>
          </a:p>
          <a:p>
            <a:pPr algn="just" rtl="1"/>
            <a:endParaRPr lang="fa-IR" sz="2000" dirty="0" smtClean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  <a:p>
            <a:pPr algn="just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برای تعیین سطح ریسک ( یا همان ضریب ریسک ) و رتبه بندی آن می توان از ماتریس زیر نیز استفاده کرد </a:t>
            </a:r>
          </a:p>
          <a:p>
            <a:pPr algn="just" rtl="1"/>
            <a:endParaRPr lang="en-US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                                           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تعیین ضریب ریسک</a:t>
            </a:r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2743200"/>
            <a:ext cx="421957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4267200"/>
            <a:ext cx="10287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Diagram 6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71800" y="304800"/>
            <a:ext cx="5899731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مرحله نهم</a:t>
            </a:r>
          </a:p>
          <a:p>
            <a:pPr algn="r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نتیجه ارزیابی = ريسك زياد و قابل توجه در انجام وظيفه در يك شغل                 انجام اقدامات اصلاحي مناسب زیر :</a:t>
            </a:r>
          </a:p>
          <a:p>
            <a:pPr algn="r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1) اقدام اصلاحي مناسبي را براي حذف يا كاهش ريسك انتخاب كنيد، نظير </a:t>
            </a:r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جايگزيني ماده شيميايي سمي، نصب و راه اندازي سيستم تهويه موضعي يا تهويه ترقيقي، اجراي كنترل هاي مديريتي و تامين وسايل حفاظت فردي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؛</a:t>
            </a: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2</a:t>
            </a:r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) دوره هاي آموزشي 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را براي كاركنان برنامه ريزي كنيد؛</a:t>
            </a: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3) در صورت نياز از هواي محيط كار </a:t>
            </a:r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نمونه برداري 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كنيد؛</a:t>
            </a: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4) در صورت نياز از نتايج </a:t>
            </a:r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معاينات پزشكي 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استفاده كنيد؛</a:t>
            </a: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5) تجهيزات مربوط به </a:t>
            </a:r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شرايط اضطراري 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و كمك هاي اوليه را فراهم و روش هاي اجرايي آنها را بررسي كنيد.</a:t>
            </a: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7543800" y="1295400"/>
            <a:ext cx="685800" cy="304800"/>
          </a:xfrm>
          <a:prstGeom prst="left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71800" y="304800"/>
            <a:ext cx="589973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a-IR" sz="2000" dirty="0" smtClean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  <a:p>
            <a:pPr algn="r" rtl="1"/>
            <a:r>
              <a:rPr lang="fa-IR" sz="2000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مرحله نهم</a:t>
            </a:r>
          </a:p>
          <a:p>
            <a:pPr algn="r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اقدامات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اصلاحي ممكن براي سطوح مختلف ريسك :</a:t>
            </a: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accent3">
                    <a:lumMod val="50000"/>
                  </a:schemeClr>
                </a:solidFill>
                <a:cs typeface="B Koodak" pitchFamily="2" charset="-78"/>
              </a:rPr>
              <a:t>ريسك ناچيز</a:t>
            </a: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• پايان ارزيابي</a:t>
            </a: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• ارزيابي مجدد هر 5 سال يكبار</a:t>
            </a: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accent3">
                    <a:lumMod val="50000"/>
                  </a:schemeClr>
                </a:solidFill>
                <a:cs typeface="B Koodak" pitchFamily="2" charset="-78"/>
              </a:rPr>
              <a:t>ريسك كم</a:t>
            </a: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• حفظ كنترل موجود</a:t>
            </a: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• انجام غير مستمر نمونه برداري هوا (در صورت نياز)</a:t>
            </a: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• ارزيابي مجدد هر 4 سال يك بار</a:t>
            </a: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accent3">
                    <a:lumMod val="50000"/>
                  </a:schemeClr>
                </a:solidFill>
                <a:cs typeface="B Koodak" pitchFamily="2" charset="-78"/>
              </a:rPr>
              <a:t>ريسك متوسط</a:t>
            </a: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• تكميل و حفظ كنترل موجود</a:t>
            </a: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• انجام مستمر نمونه برداري هوا (در صورت نياز)</a:t>
            </a: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• آموزش كارگران در صورت لزوم</a:t>
            </a:r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• ارزيابي مجدد هر 3 سال يك بار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71800" y="457200"/>
            <a:ext cx="589973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مرحله دهم</a:t>
            </a:r>
          </a:p>
          <a:p>
            <a:pPr algn="r" rtl="1"/>
            <a:endParaRPr lang="fa-IR" sz="2000" dirty="0" smtClean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مستندات بايستي به صورت مختصر و خلاصه باشند و در آنها به موارد زير اشاره شود:</a:t>
            </a:r>
          </a:p>
          <a:p>
            <a:pPr algn="r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1) نام اعضاي تيم ارزيابي</a:t>
            </a: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2) توصيف واحد كاري</a:t>
            </a: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3) تعداد افراد درگير وشاغل</a:t>
            </a: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4) محدوده كاري و زمان</a:t>
            </a: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5) ليست كاملي از مواد استفاده و توليد شده و آيا شناسنامه ايمني مواد در دسترس است يا خير؟</a:t>
            </a: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6) اطلاعاتي در مورد مخاطرات</a:t>
            </a: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7) خلاصه فرايندها</a:t>
            </a: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8) شناسايي ريسك ها</a:t>
            </a: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9) يك جمع بندي در مورد ريسكها</a:t>
            </a: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10 ) پيشنهادات</a:t>
            </a: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11 ) امضا، تاريخ و نظر تيم ارزيابي</a:t>
            </a: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12 ) امضا، تاريخ و نظر كارفرما در مورد تاييد ارزيابي</a:t>
            </a: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" y="352425"/>
            <a:ext cx="8086725" cy="615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143595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71800" y="457200"/>
            <a:ext cx="60198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مرحله یازدهم</a:t>
            </a:r>
          </a:p>
          <a:p>
            <a:pPr algn="r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در صورت تحقق يكي از شرايط زير، </a:t>
            </a:r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بازنگري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ارزيابي مورد نياز است :</a:t>
            </a:r>
          </a:p>
          <a:p>
            <a:pPr algn="r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تغييرات</a:t>
            </a:r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en-US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بيماري ناشي از كار</a:t>
            </a:r>
          </a:p>
          <a:p>
            <a:pPr algn="r" rtl="1"/>
            <a:endParaRPr lang="en-US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وقوع </a:t>
            </a:r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حادثه</a:t>
            </a:r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نقص سيستم كنترل</a:t>
            </a:r>
          </a:p>
          <a:p>
            <a:pPr algn="r" rtl="1"/>
            <a:endParaRPr lang="en-US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گزارش جديد در رابطه با ميزان سميت، خواص شيميايي و حد مجاز مواجهه مواد</a:t>
            </a:r>
          </a:p>
          <a:p>
            <a:pPr algn="r" rtl="1"/>
            <a:endParaRPr lang="en-US" sz="20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ارائه فن آوري جديد در زمينه سيستم كنترل</a:t>
            </a: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26193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b="1" dirty="0" smtClean="0">
                <a:solidFill>
                  <a:schemeClr val="accent5">
                    <a:lumMod val="75000"/>
                  </a:schemeClr>
                </a:solidFill>
                <a:cs typeface="B Nazanin" pitchFamily="2" charset="-78"/>
              </a:rPr>
              <a:t>برخي از خطا هاي عمده در فرايند ارزيابي ريسك عبارتند از:</a:t>
            </a:r>
          </a:p>
          <a:p>
            <a:pPr algn="r" rtl="1"/>
            <a:endParaRPr lang="fa-IR" sz="2000" b="1" dirty="0" smtClean="0">
              <a:solidFill>
                <a:schemeClr val="accent5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الف ) </a:t>
            </a: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عدم كشف صحيح حقايق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، به عنوان مثال عدم درك صحيح روش هاي اجرايي و محل</a:t>
            </a:r>
          </a:p>
          <a:p>
            <a:pPr algn="r" rtl="1"/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استفاده از مواد</a:t>
            </a:r>
          </a:p>
          <a:p>
            <a:pPr algn="r" rtl="1"/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ب ) </a:t>
            </a: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عدم شناخت 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كافي مخاطرات مواد</a:t>
            </a:r>
          </a:p>
          <a:p>
            <a:pPr algn="r" rtl="1"/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ج ) قضاوت با توجه به پيش داوري هاي نادرست</a:t>
            </a:r>
          </a:p>
          <a:p>
            <a:pPr algn="r" rtl="1"/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د ) ترديد در مجهولات، روش ها، مدل ها و فرضيات محاسبات</a:t>
            </a:r>
          </a:p>
          <a:p>
            <a:pPr algn="r" rtl="1"/>
            <a:endParaRPr lang="fa-IR" sz="2000" dirty="0" smtClean="0">
              <a:solidFill>
                <a:schemeClr val="accent1">
                  <a:lumMod val="75000"/>
                </a:schemeClr>
              </a:solidFill>
              <a:cs typeface="B Titr" pitchFamily="2" charset="-78"/>
            </a:endParaRPr>
          </a:p>
          <a:p>
            <a:pPr algn="r" rtl="1"/>
            <a:endParaRPr lang="fa-IR" sz="2000" dirty="0" smtClean="0">
              <a:solidFill>
                <a:schemeClr val="accent1">
                  <a:lumMod val="75000"/>
                </a:schemeClr>
              </a:solidFill>
              <a:cs typeface="B Titr" pitchFamily="2" charset="-78"/>
            </a:endParaRPr>
          </a:p>
          <a:p>
            <a:pPr algn="r" rtl="1"/>
            <a:r>
              <a:rPr lang="fa-IR" sz="2000" dirty="0" smtClean="0">
                <a:solidFill>
                  <a:schemeClr val="accent1">
                    <a:lumMod val="75000"/>
                  </a:schemeClr>
                </a:solidFill>
                <a:cs typeface="B Titr" pitchFamily="2" charset="-78"/>
              </a:rPr>
              <a:t>نگهداری سوابق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سوابق مربوط به ارزیابی ریسک بهداشتی ناشی از مواجهه با مواد شیمیایی بایستی بر اساس جدول زیر تا مدت زمان ذکر شده در مکان های مشخص شده نگهداری شود .</a:t>
            </a: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fa-IR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/>
            <a:endParaRPr lang="en-US" b="1" dirty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5105400"/>
          <a:ext cx="8305800" cy="14478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33600"/>
                <a:gridCol w="2971800"/>
                <a:gridCol w="3200400"/>
              </a:tblGrid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Koodak" pitchFamily="2" charset="-78"/>
                        </a:rPr>
                        <a:t>مدت زمان نگهداری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  <a:cs typeface="B Kooda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Koodak" pitchFamily="2" charset="-78"/>
                        </a:rPr>
                        <a:t>مکان نگهداری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  <a:cs typeface="B Kooda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Koodak" pitchFamily="2" charset="-78"/>
                        </a:rPr>
                        <a:t>سوابق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  <a:cs typeface="B Koodak" pitchFamily="2" charset="-78"/>
                      </a:endParaRPr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5 سال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واحد </a:t>
                      </a:r>
                      <a:r>
                        <a:rPr lang="en-US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HSE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سوابق</a:t>
                      </a:r>
                      <a:r>
                        <a:rPr lang="fa-IR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 اندازه گیری عوامل شیمیایی</a:t>
                      </a:r>
                    </a:p>
                    <a:p>
                      <a:pPr algn="ctr"/>
                      <a:r>
                        <a:rPr lang="fa-IR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سوابق ارزیابی ریسک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WallPapers Pack 2011\Series 2\1600x1200\WP2011.2 1600x1200 (2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150" y="414338"/>
            <a:ext cx="82677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17858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990600"/>
            <a:ext cx="86868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b="1" dirty="0" smtClean="0">
                <a:cs typeface="B Titr" pitchFamily="2" charset="-78"/>
              </a:rPr>
              <a:t>اهداف </a:t>
            </a:r>
            <a:r>
              <a:rPr lang="fa-IR" sz="3200" b="1" dirty="0" smtClean="0">
                <a:cs typeface="B Titr" pitchFamily="2" charset="-78"/>
              </a:rPr>
              <a:t> ارزیابی ریسک </a:t>
            </a:r>
            <a:endParaRPr lang="fa-IR" sz="3200" b="1" dirty="0" smtClean="0">
              <a:cs typeface="B Titr" pitchFamily="2" charset="-78"/>
            </a:endParaRPr>
          </a:p>
          <a:p>
            <a:pPr algn="r" rtl="1"/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Titr" pitchFamily="2" charset="-78"/>
            </a:endParaRPr>
          </a:p>
          <a:p>
            <a:pPr marL="342900" indent="-342900" algn="r" rtl="1">
              <a:lnSpc>
                <a:spcPct val="200000"/>
              </a:lnSpc>
            </a:pPr>
            <a:r>
              <a:rPr lang="fa-IR" sz="3200" b="1" dirty="0" smtClean="0">
                <a:cs typeface="B Nazanin" pitchFamily="2" charset="-78"/>
              </a:rPr>
              <a:t>1) شناخت خطرات مواد شیمیایی</a:t>
            </a:r>
          </a:p>
          <a:p>
            <a:pPr marL="342900" indent="-342900" algn="r" rtl="1">
              <a:lnSpc>
                <a:spcPct val="200000"/>
              </a:lnSpc>
            </a:pPr>
            <a:r>
              <a:rPr lang="fa-IR" sz="3200" b="1" dirty="0" smtClean="0">
                <a:cs typeface="B Nazanin" pitchFamily="2" charset="-78"/>
              </a:rPr>
              <a:t>2) كفايت اقدامات كنترلي موجود </a:t>
            </a:r>
          </a:p>
          <a:p>
            <a:pPr algn="r" rtl="1">
              <a:lnSpc>
                <a:spcPct val="200000"/>
              </a:lnSpc>
            </a:pPr>
            <a:r>
              <a:rPr lang="fa-IR" sz="3200" b="1" dirty="0" smtClean="0">
                <a:cs typeface="B Nazanin" pitchFamily="2" charset="-78"/>
              </a:rPr>
              <a:t>3) وظايفي با  ريسك بالا</a:t>
            </a:r>
          </a:p>
          <a:p>
            <a:pPr algn="r" rtl="1">
              <a:lnSpc>
                <a:spcPct val="200000"/>
              </a:lnSpc>
            </a:pPr>
            <a:endParaRPr lang="fa-IR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fa-IR" sz="3200" b="1" dirty="0" smtClean="0">
                <a:cs typeface="B Nazanin" pitchFamily="2" charset="-78"/>
              </a:rPr>
              <a:t>  نتيجه عملي و اصلي يك برنامه ارزيابي ريسك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21851172"/>
              </p:ext>
            </p:extLst>
          </p:nvPr>
        </p:nvGraphicFramePr>
        <p:xfrm>
          <a:off x="2286000" y="1447800"/>
          <a:ext cx="45720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10200" y="304800"/>
            <a:ext cx="33281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a-IR" sz="2400" b="1" dirty="0" smtClean="0">
                <a:solidFill>
                  <a:srgbClr val="34411B"/>
                </a:solidFill>
                <a:cs typeface="B Nazanin" pitchFamily="2" charset="-78"/>
              </a:rPr>
              <a:t>روش ارزیابی نیمه کمی ریسک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990600"/>
            <a:ext cx="8610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 smtClean="0">
                <a:cs typeface="B Nazanin" pitchFamily="2" charset="-78"/>
              </a:rPr>
              <a:t>تعاریف</a:t>
            </a:r>
          </a:p>
          <a:p>
            <a:pPr algn="just" rtl="1"/>
            <a:endParaRPr lang="fa-IR" sz="2800" b="1" dirty="0" smtClean="0">
              <a:cs typeface="B Nazanin" pitchFamily="2" charset="-78"/>
            </a:endParaRPr>
          </a:p>
          <a:p>
            <a:pPr algn="just" rtl="1"/>
            <a:r>
              <a:rPr lang="fa-IR" sz="2800" b="1" dirty="0" smtClean="0">
                <a:cs typeface="B Nazanin" pitchFamily="2" charset="-78"/>
              </a:rPr>
              <a:t>خطر </a:t>
            </a:r>
            <a:r>
              <a:rPr lang="en-US" sz="2800" b="1" dirty="0" smtClean="0">
                <a:cs typeface="B Nazanin" pitchFamily="2" charset="-78"/>
              </a:rPr>
              <a:t>(Hazard)</a:t>
            </a:r>
            <a:r>
              <a:rPr lang="fa-IR" sz="2800" b="1" dirty="0" smtClean="0">
                <a:cs typeface="B Nazanin" pitchFamily="2" charset="-78"/>
              </a:rPr>
              <a:t>: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پتانسيل ايجاد صدمه </a:t>
            </a:r>
            <a:endParaRPr lang="fa-IR" sz="2800" b="1" dirty="0" smtClean="0">
              <a:cs typeface="B Nazanin" pitchFamily="2" charset="-78"/>
            </a:endParaRPr>
          </a:p>
          <a:p>
            <a:pPr algn="just" rtl="1"/>
            <a:endParaRPr lang="fa-IR" sz="2800" dirty="0" smtClean="0">
              <a:cs typeface="B Nazanin" pitchFamily="2" charset="-78"/>
            </a:endParaRPr>
          </a:p>
          <a:p>
            <a:pPr algn="just" rtl="1"/>
            <a:r>
              <a:rPr lang="fa-IR" sz="2800" b="1" dirty="0" smtClean="0">
                <a:cs typeface="B Nazanin" pitchFamily="2" charset="-78"/>
              </a:rPr>
              <a:t>ریسک </a:t>
            </a:r>
            <a:r>
              <a:rPr lang="en-US" sz="2800" b="1" dirty="0" smtClean="0">
                <a:cs typeface="B Nazanin" pitchFamily="2" charset="-78"/>
              </a:rPr>
              <a:t>(Risk)</a:t>
            </a:r>
            <a:r>
              <a:rPr lang="fa-IR" sz="2800" b="1" dirty="0" smtClean="0">
                <a:cs typeface="B Nazanin" pitchFamily="2" charset="-78"/>
              </a:rPr>
              <a:t>: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پيش بيني احتمال وقوع اثرات نامطلوب يك تركيب شيميايي</a:t>
            </a:r>
            <a:endParaRPr lang="fa-IR" sz="2800" b="1" dirty="0" smtClean="0">
              <a:cs typeface="B Nazanin" pitchFamily="2" charset="-78"/>
            </a:endParaRPr>
          </a:p>
          <a:p>
            <a:pPr algn="just" rtl="1"/>
            <a:endParaRPr lang="fa-IR" sz="2800" b="1" dirty="0" smtClean="0">
              <a:cs typeface="B Nazanin" pitchFamily="2" charset="-78"/>
            </a:endParaRPr>
          </a:p>
          <a:p>
            <a:pPr algn="just" rtl="1"/>
            <a:r>
              <a:rPr lang="fa-IR" sz="2800" b="1" dirty="0" smtClean="0">
                <a:cs typeface="B Nazanin" pitchFamily="2" charset="-78"/>
              </a:rPr>
              <a:t>ارزیابی ریسک </a:t>
            </a:r>
            <a:r>
              <a:rPr lang="en-US" sz="2800" b="1" dirty="0" smtClean="0">
                <a:cs typeface="B Nazanin" pitchFamily="2" charset="-78"/>
              </a:rPr>
              <a:t>(Risk Assessment)</a:t>
            </a:r>
            <a:r>
              <a:rPr lang="fa-IR" sz="2800" b="1" dirty="0" smtClean="0">
                <a:cs typeface="B Nazanin" pitchFamily="2" charset="-78"/>
              </a:rPr>
              <a:t>:</a:t>
            </a:r>
            <a:r>
              <a:rPr lang="fa-IR" sz="28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به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شناسايي و تعيين كميت ريسك حاصل از كاربرد يك تركيب شيميايي، با در نظر گرفتن اثرات مضر آن بر روي پرسنل و با احتساب ميزان، راه ورود به بدن و مدت زمان مواجهه اطلاق مي شود.</a:t>
            </a:r>
          </a:p>
          <a:p>
            <a:pPr algn="just" rtl="1"/>
            <a:endParaRPr lang="fa-IR" sz="2800" b="1" dirty="0" smtClean="0">
              <a:cs typeface="B Nazanin" pitchFamily="2" charset="-78"/>
            </a:endParaRPr>
          </a:p>
          <a:p>
            <a:pPr algn="just" rtl="1"/>
            <a:endParaRPr lang="fa-IR" sz="2800" b="1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00400" y="304800"/>
            <a:ext cx="5715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dirty="0" smtClean="0">
                <a:solidFill>
                  <a:srgbClr val="266678"/>
                </a:solidFill>
                <a:cs typeface="B Nazanin" pitchFamily="2" charset="-78"/>
              </a:rPr>
              <a:t> </a:t>
            </a:r>
            <a:r>
              <a:rPr lang="fa-IR" dirty="0" smtClean="0">
                <a:solidFill>
                  <a:srgbClr val="266678"/>
                </a:solidFill>
                <a:cs typeface="B Titr" pitchFamily="2" charset="-78"/>
              </a:rPr>
              <a:t>حمايت وتعهد مديريت</a:t>
            </a:r>
            <a:endParaRPr lang="en-US" dirty="0" smtClean="0">
              <a:solidFill>
                <a:srgbClr val="266678"/>
              </a:solidFill>
              <a:cs typeface="B Titr" pitchFamily="2" charset="-78"/>
            </a:endParaRPr>
          </a:p>
          <a:p>
            <a:pPr algn="r" rtl="1"/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1) تشكيل يك گروه كاري</a:t>
            </a:r>
          </a:p>
          <a:p>
            <a:pPr algn="r" rtl="1"/>
            <a:endParaRPr lang="fa-IR" sz="2000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dirty="0" smtClean="0">
                <a:solidFill>
                  <a:srgbClr val="266678"/>
                </a:solidFill>
                <a:cs typeface="B Nazanin" pitchFamily="2" charset="-78"/>
              </a:rPr>
              <a:t> </a:t>
            </a:r>
            <a:r>
              <a:rPr lang="fa-IR" dirty="0" smtClean="0">
                <a:solidFill>
                  <a:srgbClr val="266678"/>
                </a:solidFill>
                <a:cs typeface="B Titr" pitchFamily="2" charset="-78"/>
              </a:rPr>
              <a:t>مشخص كردن مخاطرات </a:t>
            </a:r>
            <a:r>
              <a:rPr lang="fa-IR" dirty="0" smtClean="0">
                <a:solidFill>
                  <a:schemeClr val="accent5">
                    <a:lumMod val="75000"/>
                  </a:schemeClr>
                </a:solidFill>
                <a:cs typeface="B Titr" pitchFamily="2" charset="-78"/>
              </a:rPr>
              <a:t>و تعيين ضريب آنها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cs typeface="B Titr" pitchFamily="2" charset="-78"/>
            </a:endParaRPr>
          </a:p>
          <a:p>
            <a:pPr algn="r" rtl="1"/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2) تجزيه فرآيند به وظايف كوچكتر</a:t>
            </a:r>
          </a:p>
          <a:p>
            <a:pPr algn="r" rtl="1"/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3) شناسايي مواد شيميايي</a:t>
            </a:r>
          </a:p>
          <a:p>
            <a:pPr algn="r" rtl="1"/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4) تعيين ضريب مخاطره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(Hazard Rating) </a:t>
            </a:r>
            <a:endParaRPr lang="fa-IR" sz="20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5) انجام بازرسي و مصاحبه از مسؤولان و پرسنل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v"/>
            </a:pPr>
            <a:endParaRPr lang="fa-IR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dirty="0" smtClean="0">
                <a:solidFill>
                  <a:srgbClr val="266678"/>
                </a:solidFill>
                <a:cs typeface="B Nazanin" pitchFamily="2" charset="-78"/>
              </a:rPr>
              <a:t> </a:t>
            </a:r>
            <a:r>
              <a:rPr lang="fa-IR" dirty="0" smtClean="0">
                <a:solidFill>
                  <a:srgbClr val="266678"/>
                </a:solidFill>
                <a:cs typeface="B Titr" pitchFamily="2" charset="-78"/>
              </a:rPr>
              <a:t>ارزشيابي ميزان مواجهه</a:t>
            </a:r>
            <a:endParaRPr lang="en-US" dirty="0" smtClean="0">
              <a:solidFill>
                <a:srgbClr val="266678"/>
              </a:solidFill>
              <a:cs typeface="B Titr" pitchFamily="2" charset="-78"/>
            </a:endParaRPr>
          </a:p>
          <a:p>
            <a:pPr algn="r" rtl="1"/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6) جمع آوري اطلاعات مربوط به طول مدت مواجهه و تكرار آن</a:t>
            </a:r>
          </a:p>
          <a:p>
            <a:pPr algn="r" rtl="1"/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7) تعيين ضريب مواجهه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(Exposure Rating) </a:t>
            </a:r>
            <a:endParaRPr lang="fa-IR" sz="20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v"/>
            </a:pPr>
            <a:endParaRPr lang="fa-IR" dirty="0" smtClean="0">
              <a:solidFill>
                <a:schemeClr val="accent5">
                  <a:lumMod val="75000"/>
                </a:schemeClr>
              </a:solidFill>
              <a:cs typeface="B Titr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dirty="0" smtClean="0">
                <a:solidFill>
                  <a:schemeClr val="accent5">
                    <a:lumMod val="75000"/>
                  </a:schemeClr>
                </a:solidFill>
                <a:cs typeface="B Titr" pitchFamily="2" charset="-78"/>
              </a:rPr>
              <a:t> ارزيابي ريسك</a:t>
            </a:r>
          </a:p>
          <a:p>
            <a:pPr algn="r" rtl="1"/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8) تعيين ضريب ريسك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(Risk Rating) </a:t>
            </a:r>
            <a:endParaRPr lang="fa-IR" sz="20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r" rtl="1">
              <a:lnSpc>
                <a:spcPct val="90000"/>
              </a:lnSpc>
              <a:buFont typeface="Monotype Sorts" pitchFamily="2" charset="2"/>
              <a:buNone/>
            </a:pPr>
            <a:r>
              <a:rPr lang="fa-IR" sz="2000" b="1" dirty="0">
                <a:solidFill>
                  <a:srgbClr val="A50021"/>
                </a:solidFill>
                <a:cs typeface="B Nazanin" pitchFamily="2" charset="-78"/>
              </a:rPr>
              <a:t>9- </a:t>
            </a:r>
            <a:r>
              <a:rPr lang="fa-IR" sz="2000" b="1" dirty="0">
                <a:cs typeface="B Nazanin" pitchFamily="2" charset="-78"/>
              </a:rPr>
              <a:t>اجرای عملیات اصلاحی</a:t>
            </a:r>
          </a:p>
          <a:p>
            <a:pPr algn="r" rtl="1">
              <a:lnSpc>
                <a:spcPct val="90000"/>
              </a:lnSpc>
              <a:buFont typeface="Monotype Sorts" pitchFamily="2" charset="2"/>
              <a:buNone/>
            </a:pPr>
            <a:r>
              <a:rPr lang="fa-IR" sz="2000" b="1" dirty="0">
                <a:solidFill>
                  <a:srgbClr val="A50021"/>
                </a:solidFill>
                <a:cs typeface="B Nazanin" pitchFamily="2" charset="-78"/>
              </a:rPr>
              <a:t>10-</a:t>
            </a:r>
            <a:r>
              <a:rPr lang="fa-IR" sz="2000" b="1" dirty="0">
                <a:cs typeface="B Nazanin" pitchFamily="2" charset="-78"/>
              </a:rPr>
              <a:t> مستند نمودن ارزیابی</a:t>
            </a:r>
          </a:p>
          <a:p>
            <a:pPr algn="r" rtl="1">
              <a:lnSpc>
                <a:spcPct val="90000"/>
              </a:lnSpc>
              <a:buFont typeface="Monotype Sorts" pitchFamily="2" charset="2"/>
              <a:buNone/>
            </a:pPr>
            <a:r>
              <a:rPr lang="fa-IR" sz="2000" b="1" dirty="0">
                <a:solidFill>
                  <a:srgbClr val="A50021"/>
                </a:solidFill>
                <a:cs typeface="B Nazanin" pitchFamily="2" charset="-78"/>
              </a:rPr>
              <a:t>11-</a:t>
            </a:r>
            <a:r>
              <a:rPr lang="fa-IR" sz="2000" b="1" dirty="0">
                <a:cs typeface="B Nazanin" pitchFamily="2" charset="-78"/>
              </a:rPr>
              <a:t> بازنگری ارزیابی</a:t>
            </a:r>
            <a:endParaRPr lang="en-US" sz="2000" b="1" dirty="0">
              <a:cs typeface="B Nazanin" pitchFamily="2" charset="-78"/>
            </a:endParaRPr>
          </a:p>
          <a:p>
            <a:pPr algn="r" rtl="1"/>
            <a:endParaRPr lang="fa-IR" sz="20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r" rtl="1"/>
            <a:endParaRPr lang="en-US" sz="2000" b="1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152400"/>
          <a:ext cx="2743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71800" y="457200"/>
            <a:ext cx="597593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Titr" pitchFamily="2" charset="-78"/>
              </a:rPr>
              <a:t>مرحله اول </a:t>
            </a:r>
          </a:p>
          <a:p>
            <a:pPr algn="r" rtl="1"/>
            <a:endParaRPr lang="fa-IR" sz="2400" dirty="0" smtClean="0">
              <a:solidFill>
                <a:schemeClr val="accent1">
                  <a:lumMod val="50000"/>
                </a:schemeClr>
              </a:solidFill>
              <a:cs typeface="B Titr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شامل نمايندگاني از هر دو طرف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 مد يريت و كارگران</a:t>
            </a:r>
          </a:p>
          <a:p>
            <a:pPr algn="just" rtl="1">
              <a:buFont typeface="Wingdings" pitchFamily="2" charset="2"/>
              <a:buChar char="§"/>
            </a:pPr>
            <a:endParaRPr lang="fa-IR" sz="2400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فرد شايسته = يك كارمند يا هر شخصي که آموزش ها و تجارب لازم را در زمينه مواد مخاطره آميز، ارزيابي و مديريت ريسك داشته باشد .</a:t>
            </a:r>
          </a:p>
          <a:p>
            <a:pPr algn="just" rtl="1"/>
            <a:endParaRPr lang="fa-IR" sz="2400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همچنين يك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مشاور ايمني يا متخصص بهداشت صنعتي 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براي انجام ارزيابي ريسك</a:t>
            </a:r>
          </a:p>
          <a:p>
            <a:pPr algn="just" rtl="1">
              <a:buFont typeface="Wingdings" pitchFamily="2" charset="2"/>
              <a:buChar char="§"/>
            </a:pPr>
            <a:endParaRPr lang="fa-IR" sz="2400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مديريت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بايستي درگير انجام ارزيابي ريسك شده و براي اجراي اقدامات اصلاحي و كنترلي در راستاي مديريت ريسك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 مصمم 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باشد.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2680</TotalTime>
  <Words>2172</Words>
  <Application>Microsoft Office PowerPoint</Application>
  <PresentationFormat>On-screen Show (4:3)</PresentationFormat>
  <Paragraphs>412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B Koodak</vt:lpstr>
      <vt:lpstr>B Lotus</vt:lpstr>
      <vt:lpstr>B Nazanin</vt:lpstr>
      <vt:lpstr>B Titr</vt:lpstr>
      <vt:lpstr>Calibri</vt:lpstr>
      <vt:lpstr>Monotype Sorts</vt:lpstr>
      <vt:lpstr>Wingdings</vt:lpstr>
      <vt:lpstr>Zar</vt:lpstr>
      <vt:lpstr>Office Theme</vt:lpstr>
      <vt:lpstr>         دانشگاه علوم پزشکي تهران   </vt:lpstr>
      <vt:lpstr>اجزای سیستم مدیریت ریسک مواد شیمیایی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Jafar</dc:creator>
  <cp:lastModifiedBy>Admin</cp:lastModifiedBy>
  <cp:revision>176</cp:revision>
  <dcterms:created xsi:type="dcterms:W3CDTF">2011-12-13T18:19:15Z</dcterms:created>
  <dcterms:modified xsi:type="dcterms:W3CDTF">2015-12-06T00:03:20Z</dcterms:modified>
</cp:coreProperties>
</file>